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image30.jpg" ContentType="image/jpeg"/>
  <Override PartName="/ppt/media/image34.jpg" ContentType="image/jpeg"/>
  <Override PartName="/ppt/media/image35.jpg" ContentType="image/jpeg"/>
  <Override PartName="/ppt/media/image36.jpg" ContentType="image/jpeg"/>
  <Override PartName="/ppt/media/image37.jpg" ContentType="image/jpeg"/>
  <Override PartName="/ppt/media/image38.jpg" ContentType="image/jpeg"/>
  <Override PartName="/ppt/media/image39.jpg" ContentType="image/jpeg"/>
  <Override PartName="/ppt/media/image40.jpg" ContentType="image/jpeg"/>
  <Override PartName="/ppt/media/image41.jpg" ContentType="image/jpeg"/>
  <Override PartName="/ppt/media/image42.jpg" ContentType="image/jpeg"/>
  <Override PartName="/ppt/media/image43.jpg" ContentType="image/jpeg"/>
  <Override PartName="/ppt/media/image44.jpg" ContentType="image/jpeg"/>
  <Override PartName="/ppt/media/image45.jpg" ContentType="image/jpeg"/>
  <Override PartName="/ppt/media/image48.jpg" ContentType="image/jpeg"/>
  <Override PartName="/ppt/media/image57.jpg" ContentType="image/jpeg"/>
  <Override PartName="/ppt/media/image58.jpg" ContentType="image/jpeg"/>
  <Override PartName="/ppt/media/image59.jpg" ContentType="image/jpeg"/>
  <Override PartName="/ppt/media/image60.jpg" ContentType="image/jpeg"/>
  <Override PartName="/ppt/media/image61.jpg" ContentType="image/jpeg"/>
  <Override PartName="/ppt/media/image62.jpg" ContentType="image/jpeg"/>
  <Override PartName="/ppt/media/image67.jpg" ContentType="image/jpeg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s/slide40.xml" ContentType="application/vnd.openxmlformats-officedocument.presentationml.slide+xml"/>
  <Override PartName="/ppt/slides/slide60.xml" ContentType="application/vnd.openxmlformats-officedocument.presentationml.slide+xml"/>
  <Override PartName="/ppt/slides/slide120.xml" ContentType="application/vnd.openxmlformats-officedocument.presentationml.slide+xml"/>
  <Override PartName="/ppt/slides/slide130.xml" ContentType="application/vnd.openxmlformats-officedocument.presentationml.slide+xml"/>
  <Override PartName="/ppt/slideLayouts/slideLayout70.xml" ContentType="application/vnd.openxmlformats-officedocument.presentationml.slideLayout+xml"/>
  <Override PartName="/ppt/slideMasters/slideMaster10.xml" ContentType="application/vnd.openxmlformats-officedocument.presentationml.slideMaster+xml"/>
  <Override PartName="/ppt/slideLayouts/slideLayout80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10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90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9" r:id="rId2"/>
    <p:sldId id="297" r:id="rId3"/>
    <p:sldId id="262" r:id="rId4"/>
    <p:sldId id="263" r:id="rId5"/>
    <p:sldId id="264" r:id="rId6"/>
    <p:sldId id="266" r:id="rId7"/>
    <p:sldId id="268" r:id="rId8"/>
    <p:sldId id="276" r:id="rId9"/>
    <p:sldId id="294" r:id="rId10"/>
    <p:sldId id="265" r:id="rId11"/>
    <p:sldId id="269" r:id="rId12"/>
    <p:sldId id="270" r:id="rId13"/>
    <p:sldId id="296" r:id="rId14"/>
    <p:sldId id="273" r:id="rId15"/>
    <p:sldId id="278" r:id="rId16"/>
    <p:sldId id="284" r:id="rId17"/>
    <p:sldId id="285" r:id="rId18"/>
    <p:sldId id="298" r:id="rId19"/>
    <p:sldId id="282" r:id="rId20"/>
    <p:sldId id="299" r:id="rId21"/>
    <p:sldId id="300" r:id="rId22"/>
    <p:sldId id="301" r:id="rId23"/>
    <p:sldId id="302" r:id="rId24"/>
    <p:sldId id="303" r:id="rId25"/>
    <p:sldId id="286" r:id="rId26"/>
    <p:sldId id="304" r:id="rId27"/>
    <p:sldId id="288" r:id="rId28"/>
    <p:sldId id="289" r:id="rId29"/>
    <p:sldId id="305" r:id="rId30"/>
    <p:sldId id="307" r:id="rId31"/>
    <p:sldId id="312" r:id="rId32"/>
    <p:sldId id="293" r:id="rId33"/>
    <p:sldId id="308" r:id="rId34"/>
    <p:sldId id="309" r:id="rId35"/>
    <p:sldId id="310" r:id="rId36"/>
    <p:sldId id="291" r:id="rId37"/>
    <p:sldId id="292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ital" id="{CDF98F70-41F7-46C1-912C-93288E7DE489}">
          <p14:sldIdLst>
            <p14:sldId id="279"/>
          </p14:sldIdLst>
        </p14:section>
        <p14:section name="start" id="{1B2861C5-7040-44D7-AF89-D4A59C999078}">
          <p14:sldIdLst>
            <p14:sldId id="297"/>
          </p14:sldIdLst>
        </p14:section>
        <p14:section name="Intro" id="{A4ABD052-A7B8-49C7-9E1E-BE1ACA734DE9}">
          <p14:sldIdLst>
            <p14:sldId id="262"/>
            <p14:sldId id="263"/>
          </p14:sldIdLst>
        </p14:section>
        <p14:section name="Image" id="{ACD99493-8DBF-45D5-84EB-38340CEAAE0E}">
          <p14:sldIdLst>
            <p14:sldId id="264"/>
            <p14:sldId id="266"/>
            <p14:sldId id="268"/>
            <p14:sldId id="276"/>
            <p14:sldId id="294"/>
            <p14:sldId id="265"/>
          </p14:sldIdLst>
        </p14:section>
        <p14:section name="IS" id="{BD07B69C-AF47-4503-B90F-58B6E5D877C1}">
          <p14:sldIdLst>
            <p14:sldId id="269"/>
          </p14:sldIdLst>
        </p14:section>
        <p14:section name="Stegano" id="{76FC056D-FA01-4CB4-A022-795EB3279A0A}">
          <p14:sldIdLst>
            <p14:sldId id="270"/>
            <p14:sldId id="296"/>
            <p14:sldId id="273"/>
            <p14:sldId id="278"/>
            <p14:sldId id="284"/>
            <p14:sldId id="285"/>
          </p14:sldIdLst>
        </p14:section>
        <p14:section name="Mislah" id="{66B6AF1A-D161-45FC-88FD-8B0FF7A71172}">
          <p14:sldIdLst>
            <p14:sldId id="298"/>
            <p14:sldId id="282"/>
            <p14:sldId id="299"/>
            <p14:sldId id="300"/>
            <p14:sldId id="301"/>
            <p14:sldId id="302"/>
            <p14:sldId id="303"/>
            <p14:sldId id="286"/>
            <p14:sldId id="304"/>
            <p14:sldId id="288"/>
            <p14:sldId id="289"/>
            <p14:sldId id="305"/>
            <p14:sldId id="307"/>
            <p14:sldId id="312"/>
            <p14:sldId id="293"/>
            <p14:sldId id="308"/>
            <p14:sldId id="309"/>
            <p14:sldId id="310"/>
            <p14:sldId id="291"/>
            <p14:sldId id="29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48DFC0A-A21C-43C4-9193-7A3CF69A5D15}" v="8" dt="2023-05-07T16:09:54.051"/>
    <p1510:client id="{4D9C82A6-6036-441D-840B-A6FDA092B160}" v="2" dt="2023-05-07T19:19:53.863"/>
    <p1510:client id="{5F5A9EBA-2546-4D30-9F2B-D9B5C9D22585}" v="5" dt="2023-05-08T04:03:11.52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428" autoAdjust="0"/>
    <p:restoredTop sz="94660"/>
  </p:normalViewPr>
  <p:slideViewPr>
    <p:cSldViewPr snapToGrid="0">
      <p:cViewPr varScale="1">
        <p:scale>
          <a:sx n="85" d="100"/>
          <a:sy n="85" d="100"/>
        </p:scale>
        <p:origin x="4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1B8BE-5769-3317-79EB-E38B5609C7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1C49B3-B03B-1F96-BF6D-A402479830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C1FB7D-17BE-60AB-B784-E8915B1392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1F9056-5A5A-4B88-A5D7-606643A16C16}" type="datetimeFigureOut">
              <a:rPr lang="en-IN" smtClean="0"/>
              <a:t>08-05-2023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8F3887-4905-E40F-3501-16D2B39CF0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E6EC25-0E8F-F690-5C3D-BD564C3D13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96793-39C3-47AA-B48A-E30861584FE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024570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CB2FA3-5B9E-1810-B498-B076AF6C0E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EE4C824-64E7-45BB-0BE6-00BA2E054D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D34906-EE28-699C-1E0D-86609016BF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1F9056-5A5A-4B88-A5D7-606643A16C16}" type="datetimeFigureOut">
              <a:rPr lang="en-IN" smtClean="0"/>
              <a:t>08-05-2023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183BC1-5F3D-D3DB-A23C-C63DE7387E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E9426-0E5D-88A2-C282-3468AC38A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96793-39C3-47AA-B48A-E30861584FE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70903182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CB2FA3-5B9E-1810-B498-B076AF6C0E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EE4C824-64E7-45BB-0BE6-00BA2E054D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D34906-EE28-699C-1E0D-86609016BF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1F9056-5A5A-4B88-A5D7-606643A16C16}" type="datetimeFigureOut">
              <a:rPr lang="en-IN" smtClean="0"/>
              <a:t>07-05-2023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183BC1-5F3D-D3DB-A23C-C63DE7387E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E9426-0E5D-88A2-C282-3468AC38A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96793-39C3-47AA-B48A-E30861584FE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709031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70D9B0D-5C9C-085F-2C10-435CBDF4493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B233E9E-3552-9AB7-A1C7-3E6075FEDE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6375C1-5599-604C-5605-88B4E747D7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1F9056-5A5A-4B88-A5D7-606643A16C16}" type="datetimeFigureOut">
              <a:rPr lang="en-IN" smtClean="0"/>
              <a:t>08-05-2023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0306F6-DAB3-59D7-4C92-12A0B13854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CE5758-27B2-B1E5-823F-ED028FEB7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96793-39C3-47AA-B48A-E30861584FE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61133633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70D9B0D-5C9C-085F-2C10-435CBDF4493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B233E9E-3552-9AB7-A1C7-3E6075FEDE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6375C1-5599-604C-5605-88B4E747D7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1F9056-5A5A-4B88-A5D7-606643A16C16}" type="datetimeFigureOut">
              <a:rPr lang="en-IN" smtClean="0"/>
              <a:t>07-05-2023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0306F6-DAB3-59D7-4C92-12A0B13854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CE5758-27B2-B1E5-823F-ED028FEB7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96793-39C3-47AA-B48A-E30861584FE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611336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1B8BE-5769-3317-79EB-E38B5609C7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1C49B3-B03B-1F96-BF6D-A402479830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C1FB7D-17BE-60AB-B784-E8915B1392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1F9056-5A5A-4B88-A5D7-606643A16C16}" type="datetimeFigureOut">
              <a:rPr lang="en-IN" smtClean="0"/>
              <a:t>07-05-2023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8F3887-4905-E40F-3501-16D2B39CF0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E6EC25-0E8F-F690-5C3D-BD564C3D13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96793-39C3-47AA-B48A-E30861584FE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024570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131210-2E15-755D-19AF-EDF1E4793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8445FB-CDE8-8B0B-BEA9-9E48289591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ED5CB1-C3C3-C9C9-D09F-73F2685338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1F9056-5A5A-4B88-A5D7-606643A16C16}" type="datetimeFigureOut">
              <a:rPr lang="en-IN" smtClean="0"/>
              <a:t>08-05-2023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C7DF63-4633-B4E0-AC3B-B1E5DD8AA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2B171D-E26A-2C42-3542-983B622D60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96793-39C3-47AA-B48A-E30861584FE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7799044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131210-2E15-755D-19AF-EDF1E4793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8445FB-CDE8-8B0B-BEA9-9E48289591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ED5CB1-C3C3-C9C9-D09F-73F2685338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1F9056-5A5A-4B88-A5D7-606643A16C16}" type="datetimeFigureOut">
              <a:rPr lang="en-IN" smtClean="0"/>
              <a:t>07-05-2023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C7DF63-4633-B4E0-AC3B-B1E5DD8AA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2B171D-E26A-2C42-3542-983B622D60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96793-39C3-47AA-B48A-E30861584FE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779904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BE631-AA72-8467-2217-194D0B96E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FF16E1-7909-ADBB-E8C9-10F5E85098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449FDF-9056-7E9C-233E-1CA19817EA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1F9056-5A5A-4B88-A5D7-606643A16C16}" type="datetimeFigureOut">
              <a:rPr lang="en-IN" smtClean="0"/>
              <a:t>08-05-2023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90E63A-3AB4-E3BE-BFB6-BA3E53CBB1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EEA61C-3414-566C-BF15-443636ADB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96793-39C3-47AA-B48A-E30861584FE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8943394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BE631-AA72-8467-2217-194D0B96E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FF16E1-7909-ADBB-E8C9-10F5E85098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449FDF-9056-7E9C-233E-1CA19817EA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1F9056-5A5A-4B88-A5D7-606643A16C16}" type="datetimeFigureOut">
              <a:rPr lang="en-IN" smtClean="0"/>
              <a:t>07-05-2023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90E63A-3AB4-E3BE-BFB6-BA3E53CBB1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EEA61C-3414-566C-BF15-443636ADB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96793-39C3-47AA-B48A-E30861584FE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894339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99474-8E75-3F86-9F90-B2DE625E3F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95DF0B-2FB2-F5EA-8121-8E3623AA10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D30385-A7E5-93DF-F983-3F13961172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3EA672-2B04-DB7C-2FB8-B96EA73316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1F9056-5A5A-4B88-A5D7-606643A16C16}" type="datetimeFigureOut">
              <a:rPr lang="en-IN" smtClean="0"/>
              <a:t>08-05-2023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E0AB7-E8F4-52E9-50D7-414F04A7E1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FA45FE-0929-9CD1-45A7-77AB137842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96793-39C3-47AA-B48A-E30861584FE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2322626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99474-8E75-3F86-9F90-B2DE625E3F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95DF0B-2FB2-F5EA-8121-8E3623AA10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D30385-A7E5-93DF-F983-3F13961172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3EA672-2B04-DB7C-2FB8-B96EA73316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1F9056-5A5A-4B88-A5D7-606643A16C16}" type="datetimeFigureOut">
              <a:rPr lang="en-IN" smtClean="0"/>
              <a:t>07-05-2023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E0AB7-E8F4-52E9-50D7-414F04A7E1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FA45FE-0929-9CD1-45A7-77AB137842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96793-39C3-47AA-B48A-E30861584FE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232262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122A2A-24B0-DBDB-737A-BB13F1E6EE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A694D1-53CD-841F-F935-F86AC5171D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A3191A-F3BF-F788-2A0E-4FEDFED706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29A03C2-22D0-84F4-4254-A5ABEBC209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65016B8-CE4B-37B0-EEA9-ACDDFA641A0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3FB66DA-EB36-86CC-F441-BDE21F68F8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1F9056-5A5A-4B88-A5D7-606643A16C16}" type="datetimeFigureOut">
              <a:rPr lang="en-IN" smtClean="0"/>
              <a:t>08-05-2023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5D53513-03AB-8AA8-5E1E-86A98A0EFD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D102621-07AC-D308-B738-D07F7739A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96793-39C3-47AA-B48A-E30861584FE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3209224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122A2A-24B0-DBDB-737A-BB13F1E6EE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A694D1-53CD-841F-F935-F86AC5171D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A3191A-F3BF-F788-2A0E-4FEDFED706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29A03C2-22D0-84F4-4254-A5ABEBC209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65016B8-CE4B-37B0-EEA9-ACDDFA641A0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3FB66DA-EB36-86CC-F441-BDE21F68F8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1F9056-5A5A-4B88-A5D7-606643A16C16}" type="datetimeFigureOut">
              <a:rPr lang="en-IN" smtClean="0"/>
              <a:t>07-05-2023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5D53513-03AB-8AA8-5E1E-86A98A0EFD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D102621-07AC-D308-B738-D07F7739A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96793-39C3-47AA-B48A-E30861584FE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320922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E99B4F-B235-5CA7-8ABD-96836A618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06C7AEE-F43A-44DC-70AB-474990D1AE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1F9056-5A5A-4B88-A5D7-606643A16C16}" type="datetimeFigureOut">
              <a:rPr lang="en-IN" smtClean="0"/>
              <a:t>08-05-2023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E0A8A6-4637-DE70-A204-0F4F3AB5C8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81601C-E7B8-E158-2151-59B101DA2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96793-39C3-47AA-B48A-E30861584FE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81728524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E99B4F-B235-5CA7-8ABD-96836A618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06C7AEE-F43A-44DC-70AB-474990D1AE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1F9056-5A5A-4B88-A5D7-606643A16C16}" type="datetimeFigureOut">
              <a:rPr lang="en-IN" smtClean="0"/>
              <a:t>07-05-2023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E0A8A6-4637-DE70-A204-0F4F3AB5C8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81601C-E7B8-E158-2151-59B101DA2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96793-39C3-47AA-B48A-E30861584FE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817285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5AF30EE-BE43-0F3C-045A-0028EFD7AC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1F9056-5A5A-4B88-A5D7-606643A16C16}" type="datetimeFigureOut">
              <a:rPr lang="en-IN" smtClean="0"/>
              <a:t>08-05-2023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77ACE8A-F389-94EB-915C-1BBD969431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7FF6D5-24AB-1E77-F124-144B375129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96793-39C3-47AA-B48A-E30861584FE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46623687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5AF30EE-BE43-0F3C-045A-0028EFD7AC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1F9056-5A5A-4B88-A5D7-606643A16C16}" type="datetimeFigureOut">
              <a:rPr lang="en-IN" smtClean="0"/>
              <a:t>07-05-2023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77ACE8A-F389-94EB-915C-1BBD969431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7FF6D5-24AB-1E77-F124-144B375129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96793-39C3-47AA-B48A-E30861584FE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466236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D682D9-8BC7-01A9-9E54-C2A29EF8F5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D22110-6B42-DA42-04F5-8028BB9A42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93A933-ED7B-6568-5B73-E4EA33F83F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16215A-8BFF-6C9F-F070-B140CD199D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1F9056-5A5A-4B88-A5D7-606643A16C16}" type="datetimeFigureOut">
              <a:rPr lang="en-IN" smtClean="0"/>
              <a:t>08-05-2023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3284A5-2DC1-5AC3-D9F8-1055A115CE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E56CF3-F9B9-7D00-36C8-DA30732989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96793-39C3-47AA-B48A-E30861584FE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54341180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D682D9-8BC7-01A9-9E54-C2A29EF8F5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D22110-6B42-DA42-04F5-8028BB9A42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93A933-ED7B-6568-5B73-E4EA33F83F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16215A-8BFF-6C9F-F070-B140CD199D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1F9056-5A5A-4B88-A5D7-606643A16C16}" type="datetimeFigureOut">
              <a:rPr lang="en-IN" smtClean="0"/>
              <a:t>07-05-2023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3284A5-2DC1-5AC3-D9F8-1055A115CE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E56CF3-F9B9-7D00-36C8-DA30732989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96793-39C3-47AA-B48A-E30861584FE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543411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7E03A2-B17A-061B-3065-C5C0AFF188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344ED3-FBE3-FB7A-056F-4FB9A3B6D36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EA0EA6-4CAE-AEC7-203F-A9ED4C5BB8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DE79EC-F777-56E1-3578-FDDC7BD272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1F9056-5A5A-4B88-A5D7-606643A16C16}" type="datetimeFigureOut">
              <a:rPr lang="en-IN" smtClean="0"/>
              <a:t>08-05-2023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8BE189-7021-68D0-8EF8-91F30FFC43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9E0FF8-6B09-8C05-9961-0820590AA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96793-39C3-47AA-B48A-E30861584FE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96464949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7E03A2-B17A-061B-3065-C5C0AFF188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344ED3-FBE3-FB7A-056F-4FB9A3B6D36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EA0EA6-4CAE-AEC7-203F-A9ED4C5BB8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DE79EC-F777-56E1-3578-FDDC7BD272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1F9056-5A5A-4B88-A5D7-606643A16C16}" type="datetimeFigureOut">
              <a:rPr lang="en-IN" smtClean="0"/>
              <a:t>07-05-2023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8BE189-7021-68D0-8EF8-91F30FFC43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9E0FF8-6B09-8C05-9961-0820590AA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96793-39C3-47AA-B48A-E30861584FE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964649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70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60.xml"/><Relationship Id="rId11" Type="http://schemas.openxmlformats.org/officeDocument/2006/relationships/slideLayout" Target="../slideLayouts/slideLayout110.xml"/><Relationship Id="rId5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100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9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45AB7D6-0D5A-BB44-AE77-47659A071F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55C952-F778-D03D-3B7B-633DE40D34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190581-83B9-CB49-1651-0288CE8599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1F9056-5A5A-4B88-A5D7-606643A16C16}" type="datetimeFigureOut">
              <a:rPr lang="en-IN" smtClean="0"/>
              <a:t>08-05-2023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E02FAD-0AAD-7EFF-1E4F-F6ECC22144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BAF547-2FE5-03FA-458C-EF74198DA6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F96793-39C3-47AA-B48A-E30861584FE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721009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45AB7D6-0D5A-BB44-AE77-47659A071F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55C952-F778-D03D-3B7B-633DE40D34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190581-83B9-CB49-1651-0288CE8599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1F9056-5A5A-4B88-A5D7-606643A16C16}" type="datetimeFigureOut">
              <a:rPr lang="en-IN" smtClean="0"/>
              <a:t>07-05-2023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E02FAD-0AAD-7EFF-1E4F-F6ECC22144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BAF547-2FE5-03FA-458C-EF74198DA6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F96793-39C3-47AA-B48A-E30861584FE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721009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" Target="slide40.xml"/><Relationship Id="rId7" Type="http://schemas.openxmlformats.org/officeDocument/2006/relationships/slide" Target="slide120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slide" Target="slide60.xml"/><Relationship Id="rId10" Type="http://schemas.openxmlformats.org/officeDocument/2006/relationships/image" Target="../media/image5.png"/><Relationship Id="rId4" Type="http://schemas.openxmlformats.org/officeDocument/2006/relationships/image" Target="../media/image29.png"/><Relationship Id="rId9" Type="http://schemas.openxmlformats.org/officeDocument/2006/relationships/slide" Target="slide13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7" Type="http://schemas.openxmlformats.org/officeDocument/2006/relationships/image" Target="../media/image39.jp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jpg"/><Relationship Id="rId5" Type="http://schemas.openxmlformats.org/officeDocument/2006/relationships/image" Target="../media/image37.jpg"/><Relationship Id="rId4" Type="http://schemas.openxmlformats.org/officeDocument/2006/relationships/image" Target="../media/image36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7" Type="http://schemas.openxmlformats.org/officeDocument/2006/relationships/image" Target="../media/image45.jp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jpg"/><Relationship Id="rId5" Type="http://schemas.openxmlformats.org/officeDocument/2006/relationships/image" Target="../media/image43.jpg"/><Relationship Id="rId4" Type="http://schemas.openxmlformats.org/officeDocument/2006/relationships/image" Target="../media/image42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33.png"/><Relationship Id="rId4" Type="http://schemas.openxmlformats.org/officeDocument/2006/relationships/image" Target="../media/image48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48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7" Type="http://schemas.openxmlformats.org/officeDocument/2006/relationships/image" Target="../media/image62.jpg"/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jpg"/><Relationship Id="rId5" Type="http://schemas.openxmlformats.org/officeDocument/2006/relationships/image" Target="../media/image60.jpg"/><Relationship Id="rId4" Type="http://schemas.openxmlformats.org/officeDocument/2006/relationships/image" Target="../media/image59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48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3.png"/><Relationship Id="rId7" Type="http://schemas.openxmlformats.org/officeDocument/2006/relationships/image" Target="../media/image2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C9CC97F2-1623-D530-D5F1-67A94BA79920}"/>
              </a:ext>
            </a:extLst>
          </p:cNvPr>
          <p:cNvSpPr/>
          <p:nvPr/>
        </p:nvSpPr>
        <p:spPr>
          <a:xfrm rot="1654596">
            <a:off x="5940873" y="-996177"/>
            <a:ext cx="10335004" cy="9342314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09D4B7-4FB1-EED1-055B-601AF3FA0B3E}"/>
              </a:ext>
            </a:extLst>
          </p:cNvPr>
          <p:cNvSpPr txBox="1"/>
          <p:nvPr/>
        </p:nvSpPr>
        <p:spPr>
          <a:xfrm>
            <a:off x="7619147" y="1518458"/>
            <a:ext cx="573513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Devadi Yekaditya</a:t>
            </a:r>
          </a:p>
          <a:p>
            <a:r>
              <a:rPr lang="en-US" sz="2800" b="1" dirty="0">
                <a:solidFill>
                  <a:schemeClr val="bg1"/>
                </a:solidFill>
              </a:rPr>
              <a:t>Mislah Rahman</a:t>
            </a:r>
          </a:p>
          <a:p>
            <a:r>
              <a:rPr lang="en-US" sz="2800" b="1" dirty="0">
                <a:solidFill>
                  <a:schemeClr val="bg1"/>
                </a:solidFill>
              </a:rPr>
              <a:t>Sriramsetty Bhanu Teja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61B93DF-3FFC-4F2D-1710-D321217FC624}"/>
              </a:ext>
            </a:extLst>
          </p:cNvPr>
          <p:cNvSpPr/>
          <p:nvPr/>
        </p:nvSpPr>
        <p:spPr>
          <a:xfrm>
            <a:off x="527339" y="819210"/>
            <a:ext cx="5020798" cy="193899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6000" b="1" cap="none" spc="0" dirty="0">
                <a:ln/>
                <a:effectLst/>
              </a:rPr>
              <a:t>Steganalysis In </a:t>
            </a:r>
          </a:p>
          <a:p>
            <a:pPr algn="ctr"/>
            <a:r>
              <a:rPr lang="en-US" sz="6000" b="1" dirty="0">
                <a:ln/>
              </a:rPr>
              <a:t>Photographs</a:t>
            </a:r>
            <a:endParaRPr lang="en-US" sz="6000" b="1" cap="none" spc="0" dirty="0">
              <a:ln/>
              <a:effectLst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65E1C57-8342-96E9-A43E-3A4BED0C2467}"/>
              </a:ext>
            </a:extLst>
          </p:cNvPr>
          <p:cNvSpPr txBox="1"/>
          <p:nvPr/>
        </p:nvSpPr>
        <p:spPr>
          <a:xfrm>
            <a:off x="6958129" y="832891"/>
            <a:ext cx="57351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>
                <a:solidFill>
                  <a:schemeClr val="accent2"/>
                </a:solidFill>
              </a:rPr>
              <a:t>Presented by</a:t>
            </a:r>
            <a:endParaRPr lang="en-US" sz="3200" b="1" dirty="0">
              <a:solidFill>
                <a:schemeClr val="accent2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7D282BA-B118-AD58-6008-D34FF09AC5CE}"/>
              </a:ext>
            </a:extLst>
          </p:cNvPr>
          <p:cNvSpPr txBox="1"/>
          <p:nvPr/>
        </p:nvSpPr>
        <p:spPr>
          <a:xfrm>
            <a:off x="6096000" y="3964075"/>
            <a:ext cx="57351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2"/>
                </a:solidFill>
              </a:rPr>
              <a:t>Under the guidance of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D44CC86-FA90-3D5F-5AD2-335F4F677F27}"/>
              </a:ext>
            </a:extLst>
          </p:cNvPr>
          <p:cNvSpPr txBox="1"/>
          <p:nvPr/>
        </p:nvSpPr>
        <p:spPr>
          <a:xfrm>
            <a:off x="7619147" y="4587536"/>
            <a:ext cx="5735133" cy="52322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Dr. Amit Ranjan Azad</a:t>
            </a:r>
          </a:p>
        </p:txBody>
      </p:sp>
      <p:pic>
        <p:nvPicPr>
          <p:cNvPr id="2" name="Picture 1" descr="Image result for IIItkalyani">
            <a:extLst>
              <a:ext uri="{FF2B5EF4-FFF2-40B4-BE49-F238E27FC236}">
                <a16:creationId xmlns:a16="http://schemas.microsoft.com/office/drawing/2014/main" id="{0AD7A0B5-619D-10D6-E5DA-D2660B32E2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8464" y="3626038"/>
            <a:ext cx="1451788" cy="1451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E005FE7-E280-C829-5EB9-6BFDBAD9ADE7}"/>
              </a:ext>
            </a:extLst>
          </p:cNvPr>
          <p:cNvSpPr/>
          <p:nvPr/>
        </p:nvSpPr>
        <p:spPr>
          <a:xfrm>
            <a:off x="413841" y="5358272"/>
            <a:ext cx="4721034" cy="623248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/>
          <a:p>
            <a:pPr algn="ctr"/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INDIAN INSTITUTE OF INFORMATION TECHNOLOGY KALYANI</a:t>
            </a:r>
          </a:p>
        </p:txBody>
      </p:sp>
    </p:spTree>
    <p:extLst>
      <p:ext uri="{BB962C8B-B14F-4D97-AF65-F5344CB8AC3E}">
        <p14:creationId xmlns:p14="http://schemas.microsoft.com/office/powerpoint/2010/main" val="2528626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30" grpId="0"/>
      <p:bldP spid="31" grpId="0"/>
      <p:bldP spid="3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A764AC97-1ABD-3C9E-9A12-99C023E99A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8" y="0"/>
            <a:ext cx="12242418" cy="682987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26E415B-A658-6044-8D59-86057655CBE2}"/>
              </a:ext>
            </a:extLst>
          </p:cNvPr>
          <p:cNvSpPr txBox="1">
            <a:spLocks/>
          </p:cNvSpPr>
          <p:nvPr/>
        </p:nvSpPr>
        <p:spPr>
          <a:xfrm>
            <a:off x="1249471" y="1381373"/>
            <a:ext cx="4386632" cy="75428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/>
              <a:t>Image Compression</a:t>
            </a:r>
          </a:p>
        </p:txBody>
      </p:sp>
      <p:sp>
        <p:nvSpPr>
          <p:cNvPr id="4" name="Parallelogram 3">
            <a:extLst>
              <a:ext uri="{FF2B5EF4-FFF2-40B4-BE49-F238E27FC236}">
                <a16:creationId xmlns:a16="http://schemas.microsoft.com/office/drawing/2014/main" id="{F779FAF3-3CCE-F2AB-7FA4-A1FBEDBDC042}"/>
              </a:ext>
            </a:extLst>
          </p:cNvPr>
          <p:cNvSpPr/>
          <p:nvPr/>
        </p:nvSpPr>
        <p:spPr>
          <a:xfrm rot="19169694">
            <a:off x="6112038" y="579467"/>
            <a:ext cx="6846125" cy="1603812"/>
          </a:xfrm>
          <a:prstGeom prst="parallelogra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Parallelogram 4">
            <a:extLst>
              <a:ext uri="{FF2B5EF4-FFF2-40B4-BE49-F238E27FC236}">
                <a16:creationId xmlns:a16="http://schemas.microsoft.com/office/drawing/2014/main" id="{7088CD26-4C01-9D46-DF5E-61812822FB32}"/>
              </a:ext>
            </a:extLst>
          </p:cNvPr>
          <p:cNvSpPr/>
          <p:nvPr/>
        </p:nvSpPr>
        <p:spPr>
          <a:xfrm rot="19169694">
            <a:off x="5973284" y="2442881"/>
            <a:ext cx="8004073" cy="1603812"/>
          </a:xfrm>
          <a:prstGeom prst="parallelogra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Parallelogram 5">
            <a:extLst>
              <a:ext uri="{FF2B5EF4-FFF2-40B4-BE49-F238E27FC236}">
                <a16:creationId xmlns:a16="http://schemas.microsoft.com/office/drawing/2014/main" id="{430F7F0C-D505-23F9-BC7C-912EDCEF2DB4}"/>
              </a:ext>
            </a:extLst>
          </p:cNvPr>
          <p:cNvSpPr/>
          <p:nvPr/>
        </p:nvSpPr>
        <p:spPr>
          <a:xfrm rot="19169694">
            <a:off x="6180029" y="4589872"/>
            <a:ext cx="7850109" cy="1603812"/>
          </a:xfrm>
          <a:prstGeom prst="parallelogra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40A71FB-E543-156D-3963-F4C1D90FE68F}"/>
              </a:ext>
            </a:extLst>
          </p:cNvPr>
          <p:cNvGrpSpPr/>
          <p:nvPr/>
        </p:nvGrpSpPr>
        <p:grpSpPr>
          <a:xfrm>
            <a:off x="5973283" y="579468"/>
            <a:ext cx="8056854" cy="5614217"/>
            <a:chOff x="5973283" y="579468"/>
            <a:chExt cx="8056854" cy="5614217"/>
          </a:xfrm>
          <a:blipFill>
            <a:blip r:embed="rId3"/>
            <a:stretch>
              <a:fillRect/>
            </a:stretch>
          </a:blipFill>
        </p:grpSpPr>
        <p:sp>
          <p:nvSpPr>
            <p:cNvPr id="7" name="Parallelogram 6">
              <a:extLst>
                <a:ext uri="{FF2B5EF4-FFF2-40B4-BE49-F238E27FC236}">
                  <a16:creationId xmlns:a16="http://schemas.microsoft.com/office/drawing/2014/main" id="{511E6D58-CB9B-2FEA-90AD-2B0C6233334E}"/>
                </a:ext>
              </a:extLst>
            </p:cNvPr>
            <p:cNvSpPr/>
            <p:nvPr/>
          </p:nvSpPr>
          <p:spPr>
            <a:xfrm rot="19169694">
              <a:off x="6112037" y="579468"/>
              <a:ext cx="6846125" cy="1603812"/>
            </a:xfrm>
            <a:prstGeom prst="parallelogram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25224BDF-FB12-9A55-9C60-55F0CCDE23ED}"/>
                </a:ext>
              </a:extLst>
            </p:cNvPr>
            <p:cNvSpPr/>
            <p:nvPr/>
          </p:nvSpPr>
          <p:spPr>
            <a:xfrm rot="19169694">
              <a:off x="5973283" y="2442882"/>
              <a:ext cx="8004073" cy="1603812"/>
            </a:xfrm>
            <a:prstGeom prst="parallelogram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12AE5505-58A5-1696-25E1-9570BA5A81E7}"/>
                </a:ext>
              </a:extLst>
            </p:cNvPr>
            <p:cNvSpPr/>
            <p:nvPr/>
          </p:nvSpPr>
          <p:spPr>
            <a:xfrm rot="19169694">
              <a:off x="6180028" y="4589873"/>
              <a:ext cx="7850109" cy="1603812"/>
            </a:xfrm>
            <a:prstGeom prst="parallelogram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0CAAA672-89BC-2396-9CFE-CEFF210FE910}"/>
              </a:ext>
            </a:extLst>
          </p:cNvPr>
          <p:cNvSpPr txBox="1"/>
          <p:nvPr/>
        </p:nvSpPr>
        <p:spPr>
          <a:xfrm>
            <a:off x="1249471" y="2305006"/>
            <a:ext cx="516205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Image Compression is a process applied to a graphics file to minimize in bytes without degrading image quality below an acceptable threshold. </a:t>
            </a:r>
            <a:endParaRPr lang="en-IN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4305BB59-D28B-F8A4-695D-56F22AD347A9}"/>
              </a:ext>
            </a:extLst>
          </p:cNvPr>
          <p:cNvSpPr txBox="1">
            <a:spLocks/>
          </p:cNvSpPr>
          <p:nvPr/>
        </p:nvSpPr>
        <p:spPr>
          <a:xfrm>
            <a:off x="1393842" y="3628416"/>
            <a:ext cx="4386632" cy="75428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Types of Compression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415788-7078-AF62-AD2D-8A380EFB2AEF}"/>
              </a:ext>
            </a:extLst>
          </p:cNvPr>
          <p:cNvSpPr txBox="1"/>
          <p:nvPr/>
        </p:nvSpPr>
        <p:spPr>
          <a:xfrm>
            <a:off x="1516284" y="4487175"/>
            <a:ext cx="34955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Lossy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Lossless 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834367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5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0AF62540-3613-755D-5827-D2FABD56FE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8" y="0"/>
            <a:ext cx="12242418" cy="682987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26E415B-A658-6044-8D59-86057655CBE2}"/>
              </a:ext>
            </a:extLst>
          </p:cNvPr>
          <p:cNvSpPr txBox="1">
            <a:spLocks/>
          </p:cNvSpPr>
          <p:nvPr/>
        </p:nvSpPr>
        <p:spPr>
          <a:xfrm>
            <a:off x="1412030" y="2580253"/>
            <a:ext cx="5181809" cy="754286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latin typeface="+mn-lt"/>
              </a:rPr>
              <a:t>Information Security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415788-7078-AF62-AD2D-8A380EFB2AEF}"/>
              </a:ext>
            </a:extLst>
          </p:cNvPr>
          <p:cNvSpPr txBox="1"/>
          <p:nvPr/>
        </p:nvSpPr>
        <p:spPr>
          <a:xfrm>
            <a:off x="1469602" y="4675609"/>
            <a:ext cx="34955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Cryptography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E08CA1C-8B81-34AE-3C40-5A2E3A07CA23}"/>
              </a:ext>
            </a:extLst>
          </p:cNvPr>
          <p:cNvGrpSpPr/>
          <p:nvPr/>
        </p:nvGrpSpPr>
        <p:grpSpPr>
          <a:xfrm>
            <a:off x="7480214" y="251641"/>
            <a:ext cx="7075183" cy="6212742"/>
            <a:chOff x="7480214" y="251641"/>
            <a:chExt cx="7075183" cy="6212742"/>
          </a:xfrm>
          <a:blipFill>
            <a:blip r:embed="rId3"/>
            <a:stretch>
              <a:fillRect/>
            </a:stretch>
          </a:blipFill>
        </p:grpSpPr>
        <p:sp>
          <p:nvSpPr>
            <p:cNvPr id="24" name="Diamond 23">
              <a:extLst>
                <a:ext uri="{FF2B5EF4-FFF2-40B4-BE49-F238E27FC236}">
                  <a16:creationId xmlns:a16="http://schemas.microsoft.com/office/drawing/2014/main" id="{555244C8-CF51-96D5-E78C-219B25D9F834}"/>
                </a:ext>
              </a:extLst>
            </p:cNvPr>
            <p:cNvSpPr/>
            <p:nvPr/>
          </p:nvSpPr>
          <p:spPr>
            <a:xfrm>
              <a:off x="7789763" y="733991"/>
              <a:ext cx="6765634" cy="5446890"/>
            </a:xfrm>
            <a:prstGeom prst="diamond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5" name="Parallelogram 24">
              <a:extLst>
                <a:ext uri="{FF2B5EF4-FFF2-40B4-BE49-F238E27FC236}">
                  <a16:creationId xmlns:a16="http://schemas.microsoft.com/office/drawing/2014/main" id="{009AF89C-3A61-7AD0-C5CD-5FF5F52F4B07}"/>
                </a:ext>
              </a:extLst>
            </p:cNvPr>
            <p:cNvSpPr/>
            <p:nvPr/>
          </p:nvSpPr>
          <p:spPr>
            <a:xfrm rot="19289750">
              <a:off x="7707891" y="251641"/>
              <a:ext cx="3611302" cy="1506850"/>
            </a:xfrm>
            <a:prstGeom prst="parallelogram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6" name="Parallelogram 25">
              <a:extLst>
                <a:ext uri="{FF2B5EF4-FFF2-40B4-BE49-F238E27FC236}">
                  <a16:creationId xmlns:a16="http://schemas.microsoft.com/office/drawing/2014/main" id="{B9A8C2C0-523A-6080-7CA2-687433B871BF}"/>
                </a:ext>
              </a:extLst>
            </p:cNvPr>
            <p:cNvSpPr/>
            <p:nvPr/>
          </p:nvSpPr>
          <p:spPr>
            <a:xfrm rot="2280080">
              <a:off x="7480214" y="4957533"/>
              <a:ext cx="3611302" cy="1506850"/>
            </a:xfrm>
            <a:prstGeom prst="parallelogram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BD6D561E-6D47-B63B-B9D7-6196FDC9FD0B}"/>
              </a:ext>
            </a:extLst>
          </p:cNvPr>
          <p:cNvSpPr txBox="1"/>
          <p:nvPr/>
        </p:nvSpPr>
        <p:spPr>
          <a:xfrm>
            <a:off x="4215050" y="4968852"/>
            <a:ext cx="34955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Steganography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5DB54F7-9B3C-B7A6-9E30-E5DEB2EB3BEA}"/>
              </a:ext>
            </a:extLst>
          </p:cNvPr>
          <p:cNvCxnSpPr>
            <a:cxnSpLocks/>
          </p:cNvCxnSpPr>
          <p:nvPr/>
        </p:nvCxnSpPr>
        <p:spPr>
          <a:xfrm flipH="1">
            <a:off x="2107769" y="3269708"/>
            <a:ext cx="1109610" cy="1405901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1572FA3-C27F-1E14-0531-73F4728EAEAF}"/>
              </a:ext>
            </a:extLst>
          </p:cNvPr>
          <p:cNvCxnSpPr>
            <a:endCxn id="17" idx="3"/>
          </p:cNvCxnSpPr>
          <p:nvPr/>
        </p:nvCxnSpPr>
        <p:spPr>
          <a:xfrm>
            <a:off x="3217379" y="3269708"/>
            <a:ext cx="1747777" cy="1636734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638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</p:bldLst>
      </p:timing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B9B34C75-B024-A245-F034-2BDFF32673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0"/>
            <a:ext cx="12242418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26E415B-A658-6044-8D59-86057655CBE2}"/>
              </a:ext>
            </a:extLst>
          </p:cNvPr>
          <p:cNvSpPr txBox="1">
            <a:spLocks/>
          </p:cNvSpPr>
          <p:nvPr/>
        </p:nvSpPr>
        <p:spPr>
          <a:xfrm>
            <a:off x="1068510" y="914013"/>
            <a:ext cx="4386632" cy="75428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latin typeface="+mn-lt"/>
              </a:rPr>
              <a:t>Cryptography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EAAFC4E-4FD6-BC18-BA85-40D9981867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7375" y="2856749"/>
            <a:ext cx="7620000" cy="3038475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77585C6-0188-8DD8-735F-92CB5E878895}"/>
              </a:ext>
            </a:extLst>
          </p:cNvPr>
          <p:cNvSpPr txBox="1"/>
          <p:nvPr/>
        </p:nvSpPr>
        <p:spPr>
          <a:xfrm>
            <a:off x="1073544" y="1612374"/>
            <a:ext cx="86800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Hides information by encoding it. Information is unreadable without key.</a:t>
            </a:r>
          </a:p>
        </p:txBody>
      </p:sp>
    </p:spTree>
    <p:extLst>
      <p:ext uri="{BB962C8B-B14F-4D97-AF65-F5344CB8AC3E}">
        <p14:creationId xmlns:p14="http://schemas.microsoft.com/office/powerpoint/2010/main" val="191273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</p:bldLst>
      </p:timing>
    </mc:Fallback>
  </mc:AlternateContent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0AF62540-3613-755D-5827-D2FABD56FE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8" y="0"/>
            <a:ext cx="12242418" cy="682987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26E415B-A658-6044-8D59-86057655CBE2}"/>
              </a:ext>
            </a:extLst>
          </p:cNvPr>
          <p:cNvSpPr txBox="1">
            <a:spLocks/>
          </p:cNvSpPr>
          <p:nvPr/>
        </p:nvSpPr>
        <p:spPr>
          <a:xfrm>
            <a:off x="1412030" y="2580253"/>
            <a:ext cx="5181809" cy="754286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>
                <a:latin typeface="+mn-lt"/>
              </a:rPr>
              <a:t>Information Security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415788-7078-AF62-AD2D-8A380EFB2AEF}"/>
              </a:ext>
            </a:extLst>
          </p:cNvPr>
          <p:cNvSpPr txBox="1"/>
          <p:nvPr/>
        </p:nvSpPr>
        <p:spPr>
          <a:xfrm>
            <a:off x="1469602" y="4675609"/>
            <a:ext cx="34955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bg2">
                    <a:lumMod val="50000"/>
                  </a:schemeClr>
                </a:solidFill>
              </a:rPr>
              <a:t>Cryptography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E08CA1C-8B81-34AE-3C40-5A2E3A07CA23}"/>
              </a:ext>
            </a:extLst>
          </p:cNvPr>
          <p:cNvGrpSpPr/>
          <p:nvPr/>
        </p:nvGrpSpPr>
        <p:grpSpPr>
          <a:xfrm>
            <a:off x="7480214" y="251641"/>
            <a:ext cx="7075183" cy="6212742"/>
            <a:chOff x="7480214" y="251641"/>
            <a:chExt cx="7075183" cy="6212742"/>
          </a:xfrm>
          <a:blipFill>
            <a:blip r:embed="rId3"/>
            <a:stretch>
              <a:fillRect/>
            </a:stretch>
          </a:blipFill>
        </p:grpSpPr>
        <p:sp>
          <p:nvSpPr>
            <p:cNvPr id="24" name="Diamond 23">
              <a:extLst>
                <a:ext uri="{FF2B5EF4-FFF2-40B4-BE49-F238E27FC236}">
                  <a16:creationId xmlns:a16="http://schemas.microsoft.com/office/drawing/2014/main" id="{555244C8-CF51-96D5-E78C-219B25D9F834}"/>
                </a:ext>
              </a:extLst>
            </p:cNvPr>
            <p:cNvSpPr/>
            <p:nvPr/>
          </p:nvSpPr>
          <p:spPr>
            <a:xfrm>
              <a:off x="7789763" y="733991"/>
              <a:ext cx="6765634" cy="5446890"/>
            </a:xfrm>
            <a:prstGeom prst="diamond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5" name="Parallelogram 24">
              <a:extLst>
                <a:ext uri="{FF2B5EF4-FFF2-40B4-BE49-F238E27FC236}">
                  <a16:creationId xmlns:a16="http://schemas.microsoft.com/office/drawing/2014/main" id="{009AF89C-3A61-7AD0-C5CD-5FF5F52F4B07}"/>
                </a:ext>
              </a:extLst>
            </p:cNvPr>
            <p:cNvSpPr/>
            <p:nvPr/>
          </p:nvSpPr>
          <p:spPr>
            <a:xfrm rot="19289750">
              <a:off x="7707891" y="251641"/>
              <a:ext cx="3611302" cy="1506850"/>
            </a:xfrm>
            <a:prstGeom prst="parallelogram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6" name="Parallelogram 25">
              <a:extLst>
                <a:ext uri="{FF2B5EF4-FFF2-40B4-BE49-F238E27FC236}">
                  <a16:creationId xmlns:a16="http://schemas.microsoft.com/office/drawing/2014/main" id="{B9A8C2C0-523A-6080-7CA2-687433B871BF}"/>
                </a:ext>
              </a:extLst>
            </p:cNvPr>
            <p:cNvSpPr/>
            <p:nvPr/>
          </p:nvSpPr>
          <p:spPr>
            <a:xfrm rot="2280080">
              <a:off x="7480214" y="4957533"/>
              <a:ext cx="3611302" cy="1506850"/>
            </a:xfrm>
            <a:prstGeom prst="parallelogram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BD6D561E-6D47-B63B-B9D7-6196FDC9FD0B}"/>
              </a:ext>
            </a:extLst>
          </p:cNvPr>
          <p:cNvSpPr txBox="1"/>
          <p:nvPr/>
        </p:nvSpPr>
        <p:spPr>
          <a:xfrm>
            <a:off x="4215050" y="4968852"/>
            <a:ext cx="34955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bg2">
                    <a:lumMod val="50000"/>
                  </a:schemeClr>
                </a:solidFill>
              </a:rPr>
              <a:t>Steganography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5DB54F7-9B3C-B7A6-9E30-E5DEB2EB3BEA}"/>
              </a:ext>
            </a:extLst>
          </p:cNvPr>
          <p:cNvCxnSpPr>
            <a:cxnSpLocks/>
          </p:cNvCxnSpPr>
          <p:nvPr/>
        </p:nvCxnSpPr>
        <p:spPr>
          <a:xfrm flipH="1">
            <a:off x="2107769" y="3269708"/>
            <a:ext cx="1109610" cy="1405901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1572FA3-C27F-1E14-0531-73F4728EAEAF}"/>
              </a:ext>
            </a:extLst>
          </p:cNvPr>
          <p:cNvCxnSpPr>
            <a:endCxn id="17" idx="3"/>
          </p:cNvCxnSpPr>
          <p:nvPr/>
        </p:nvCxnSpPr>
        <p:spPr>
          <a:xfrm>
            <a:off x="3217379" y="3269708"/>
            <a:ext cx="1747777" cy="1636734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6380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</p:bldLst>
      </p:timing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B9B34C75-B024-A245-F034-2BDFF32673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0"/>
            <a:ext cx="12242418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26E415B-A658-6044-8D59-86057655CBE2}"/>
              </a:ext>
            </a:extLst>
          </p:cNvPr>
          <p:cNvSpPr txBox="1">
            <a:spLocks/>
          </p:cNvSpPr>
          <p:nvPr/>
        </p:nvSpPr>
        <p:spPr>
          <a:xfrm>
            <a:off x="1068510" y="914013"/>
            <a:ext cx="4386632" cy="75428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latin typeface="+mn-lt"/>
              </a:rPr>
              <a:t>Steganography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7585C6-0188-8DD8-735F-92CB5E878895}"/>
              </a:ext>
            </a:extLst>
          </p:cNvPr>
          <p:cNvSpPr txBox="1"/>
          <p:nvPr/>
        </p:nvSpPr>
        <p:spPr>
          <a:xfrm>
            <a:off x="1073544" y="1612374"/>
            <a:ext cx="86800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Hides information by concealing it. The presence of information is not known.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4EB4A5F-F1BD-6697-705B-42791C2D2CEB}"/>
              </a:ext>
            </a:extLst>
          </p:cNvPr>
          <p:cNvSpPr/>
          <p:nvPr/>
        </p:nvSpPr>
        <p:spPr>
          <a:xfrm>
            <a:off x="3065002" y="5797461"/>
            <a:ext cx="5567680" cy="8573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Since everyone can read, encoding text in neutral sentences is doubtfully effective.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6B36F5F-76E5-9E82-7343-231137058B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6235"/>
          <a:stretch/>
        </p:blipFill>
        <p:spPr bwMode="auto">
          <a:xfrm>
            <a:off x="3065780" y="2012484"/>
            <a:ext cx="5905500" cy="3384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20F5F8C-8CD4-CD28-2F2B-D2FFE3553679}"/>
              </a:ext>
            </a:extLst>
          </p:cNvPr>
          <p:cNvSpPr/>
          <p:nvPr/>
        </p:nvSpPr>
        <p:spPr>
          <a:xfrm>
            <a:off x="3070274" y="5797461"/>
            <a:ext cx="5567680" cy="8573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ince </a:t>
            </a:r>
            <a:r>
              <a:rPr lang="en-US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veryone</a:t>
            </a:r>
            <a:r>
              <a:rPr lang="en-US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c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an </a:t>
            </a:r>
            <a:r>
              <a:rPr lang="en-US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ead, </a:t>
            </a:r>
            <a:r>
              <a:rPr lang="en-US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ncoding </a:t>
            </a:r>
            <a:r>
              <a:rPr lang="en-US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ext </a:t>
            </a:r>
            <a:r>
              <a:rPr lang="en-US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 </a:t>
            </a:r>
            <a:r>
              <a:rPr lang="en-US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eutral </a:t>
            </a:r>
            <a:r>
              <a:rPr lang="en-US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entences </a:t>
            </a:r>
            <a:r>
              <a:rPr lang="en-US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 </a:t>
            </a:r>
            <a:r>
              <a:rPr lang="en-US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oubtfully </a:t>
            </a:r>
            <a:r>
              <a:rPr lang="en-US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ffective.</a:t>
            </a:r>
          </a:p>
        </p:txBody>
      </p:sp>
    </p:spTree>
    <p:extLst>
      <p:ext uri="{BB962C8B-B14F-4D97-AF65-F5344CB8AC3E}">
        <p14:creationId xmlns:p14="http://schemas.microsoft.com/office/powerpoint/2010/main" val="110157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  <p:bldP spid="6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  <p:bldP spid="6" grpId="0" animBg="1"/>
        </p:bldLst>
      </p:timing>
    </mc:Fallback>
  </mc:AlternateContent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B9B34C75-B024-A245-F034-2BDFF32673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0"/>
            <a:ext cx="12242418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26E415B-A658-6044-8D59-86057655CBE2}"/>
              </a:ext>
            </a:extLst>
          </p:cNvPr>
          <p:cNvSpPr txBox="1">
            <a:spLocks/>
          </p:cNvSpPr>
          <p:nvPr/>
        </p:nvSpPr>
        <p:spPr>
          <a:xfrm>
            <a:off x="1068510" y="914013"/>
            <a:ext cx="4386632" cy="75428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>
                <a:latin typeface="+mn-lt"/>
              </a:rPr>
              <a:t>Cryptography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EAAFC4E-4FD6-BC18-BA85-40D9981867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7375" y="2856749"/>
            <a:ext cx="7620000" cy="3038475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77585C6-0188-8DD8-735F-92CB5E878895}"/>
              </a:ext>
            </a:extLst>
          </p:cNvPr>
          <p:cNvSpPr txBox="1"/>
          <p:nvPr/>
        </p:nvSpPr>
        <p:spPr>
          <a:xfrm>
            <a:off x="1073544" y="1612374"/>
            <a:ext cx="86800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chemeClr val="bg2">
                    <a:lumMod val="50000"/>
                  </a:schemeClr>
                </a:solidFill>
              </a:rPr>
              <a:t>Hides information by encoding it. Information is unreadable without key.</a:t>
            </a:r>
          </a:p>
        </p:txBody>
      </p:sp>
    </p:spTree>
    <p:extLst>
      <p:ext uri="{BB962C8B-B14F-4D97-AF65-F5344CB8AC3E}">
        <p14:creationId xmlns:p14="http://schemas.microsoft.com/office/powerpoint/2010/main" val="1912730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</p:bldLst>
      </p:timing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2F7A41E-9363-47D7-81D7-E3B19A7509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073B4433-7403-8BB8-D1F6-82B7B07359E0}"/>
              </a:ext>
            </a:extLst>
          </p:cNvPr>
          <p:cNvSpPr/>
          <p:nvPr/>
        </p:nvSpPr>
        <p:spPr>
          <a:xfrm rot="1553757">
            <a:off x="7767785" y="-193291"/>
            <a:ext cx="7043012" cy="5320277"/>
          </a:xfrm>
          <a:prstGeom prst="roundRect">
            <a:avLst/>
          </a:prstGeom>
          <a:blipFill dpi="0" rotWithShape="0">
            <a:blip r:embed="rId3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03FF0E8-023B-7A99-E367-9C7CB7A06B64}"/>
              </a:ext>
            </a:extLst>
          </p:cNvPr>
          <p:cNvSpPr txBox="1">
            <a:spLocks/>
          </p:cNvSpPr>
          <p:nvPr/>
        </p:nvSpPr>
        <p:spPr>
          <a:xfrm>
            <a:off x="273197" y="1930013"/>
            <a:ext cx="5822803" cy="75428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/>
              <a:t>Types of Steganography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310771-3DD4-95BE-B19B-B1EB9B091023}"/>
              </a:ext>
            </a:extLst>
          </p:cNvPr>
          <p:cNvSpPr txBox="1"/>
          <p:nvPr/>
        </p:nvSpPr>
        <p:spPr>
          <a:xfrm>
            <a:off x="519870" y="3216582"/>
            <a:ext cx="6439730" cy="967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/>
              <a:t>Spatial Domain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/>
              <a:t>Frequency Domain</a:t>
            </a:r>
          </a:p>
        </p:txBody>
      </p:sp>
    </p:spTree>
    <p:extLst>
      <p:ext uri="{BB962C8B-B14F-4D97-AF65-F5344CB8AC3E}">
        <p14:creationId xmlns:p14="http://schemas.microsoft.com/office/powerpoint/2010/main" val="3446933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3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" dur="10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 animBg="1"/>
          <p:bldP spid="3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3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" dur="10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 animBg="1"/>
          <p:bldP spid="3" grpId="0"/>
        </p:bldLst>
      </p:timing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73EF5A6-6731-C120-16B0-A41861E0CA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1B430C6-2082-CD12-565C-D8F857B9DB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906" y="1732482"/>
            <a:ext cx="10306255" cy="492296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EF54BB3-EF1E-FA9C-3630-E3B6066C4741}"/>
              </a:ext>
            </a:extLst>
          </p:cNvPr>
          <p:cNvSpPr/>
          <p:nvPr/>
        </p:nvSpPr>
        <p:spPr>
          <a:xfrm>
            <a:off x="475486" y="589344"/>
            <a:ext cx="562051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LSB Steganography</a:t>
            </a:r>
          </a:p>
        </p:txBody>
      </p:sp>
    </p:spTree>
    <p:extLst>
      <p:ext uri="{BB962C8B-B14F-4D97-AF65-F5344CB8AC3E}">
        <p14:creationId xmlns:p14="http://schemas.microsoft.com/office/powerpoint/2010/main" val="331315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01038C7-2970-32AA-4912-D90373B63FB6}"/>
              </a:ext>
            </a:extLst>
          </p:cNvPr>
          <p:cNvSpPr/>
          <p:nvPr/>
        </p:nvSpPr>
        <p:spPr>
          <a:xfrm>
            <a:off x="645403" y="897499"/>
            <a:ext cx="562051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LSB Steganography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7EF638-3F93-EB28-BE21-E8AEF927C54C}"/>
              </a:ext>
            </a:extLst>
          </p:cNvPr>
          <p:cNvSpPr txBox="1"/>
          <p:nvPr/>
        </p:nvSpPr>
        <p:spPr>
          <a:xfrm>
            <a:off x="519870" y="3216582"/>
            <a:ext cx="6439730" cy="506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/>
              <a:t>&lt;how to make </a:t>
            </a:r>
            <a:r>
              <a:rPr lang="en-IN" sz="2000" dirty="0" err="1"/>
              <a:t>lsb</a:t>
            </a:r>
            <a:r>
              <a:rPr lang="en-IN" sz="2000" dirty="0"/>
              <a:t> steganography&gt;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5F3F70C-9015-67ED-77EA-4FC1DE327310}"/>
              </a:ext>
            </a:extLst>
          </p:cNvPr>
          <p:cNvGrpSpPr/>
          <p:nvPr/>
        </p:nvGrpSpPr>
        <p:grpSpPr>
          <a:xfrm>
            <a:off x="6959600" y="-2376305"/>
            <a:ext cx="6504315" cy="8707790"/>
            <a:chOff x="6959600" y="-2376305"/>
            <a:chExt cx="6504315" cy="8707790"/>
          </a:xfrm>
          <a:blipFill dpi="0" rotWithShape="0">
            <a:blip r:embed="rId2"/>
            <a:srcRect/>
            <a:stretch>
              <a:fillRect/>
            </a:stretch>
          </a:blipFill>
        </p:grpSpPr>
        <p:sp>
          <p:nvSpPr>
            <p:cNvPr id="4" name="Diamond 3">
              <a:extLst>
                <a:ext uri="{FF2B5EF4-FFF2-40B4-BE49-F238E27FC236}">
                  <a16:creationId xmlns:a16="http://schemas.microsoft.com/office/drawing/2014/main" id="{CAB358FE-87DB-D6EC-6D96-C1070A3C90E6}"/>
                </a:ext>
              </a:extLst>
            </p:cNvPr>
            <p:cNvSpPr/>
            <p:nvPr/>
          </p:nvSpPr>
          <p:spPr>
            <a:xfrm>
              <a:off x="6959600" y="-2376305"/>
              <a:ext cx="6323161" cy="6706462"/>
            </a:xfrm>
            <a:custGeom>
              <a:avLst/>
              <a:gdLst>
                <a:gd name="connsiteX0" fmla="*/ 0 w 6901132"/>
                <a:gd name="connsiteY0" fmla="*/ 3353231 h 6706462"/>
                <a:gd name="connsiteX1" fmla="*/ 3450566 w 6901132"/>
                <a:gd name="connsiteY1" fmla="*/ 0 h 6706462"/>
                <a:gd name="connsiteX2" fmla="*/ 6901132 w 6901132"/>
                <a:gd name="connsiteY2" fmla="*/ 3353231 h 6706462"/>
                <a:gd name="connsiteX3" fmla="*/ 3450566 w 6901132"/>
                <a:gd name="connsiteY3" fmla="*/ 6706462 h 6706462"/>
                <a:gd name="connsiteX4" fmla="*/ 0 w 6901132"/>
                <a:gd name="connsiteY4" fmla="*/ 3353231 h 6706462"/>
                <a:gd name="connsiteX0" fmla="*/ 0 w 7194430"/>
                <a:gd name="connsiteY0" fmla="*/ 5078514 h 6706462"/>
                <a:gd name="connsiteX1" fmla="*/ 3743864 w 7194430"/>
                <a:gd name="connsiteY1" fmla="*/ 0 h 6706462"/>
                <a:gd name="connsiteX2" fmla="*/ 7194430 w 7194430"/>
                <a:gd name="connsiteY2" fmla="*/ 3353231 h 6706462"/>
                <a:gd name="connsiteX3" fmla="*/ 3743864 w 7194430"/>
                <a:gd name="connsiteY3" fmla="*/ 6706462 h 6706462"/>
                <a:gd name="connsiteX4" fmla="*/ 0 w 7194430"/>
                <a:gd name="connsiteY4" fmla="*/ 5078514 h 6706462"/>
                <a:gd name="connsiteX0" fmla="*/ 0 w 7470475"/>
                <a:gd name="connsiteY0" fmla="*/ 5570219 h 6706462"/>
                <a:gd name="connsiteX1" fmla="*/ 4019909 w 7470475"/>
                <a:gd name="connsiteY1" fmla="*/ 0 h 6706462"/>
                <a:gd name="connsiteX2" fmla="*/ 7470475 w 7470475"/>
                <a:gd name="connsiteY2" fmla="*/ 3353231 h 6706462"/>
                <a:gd name="connsiteX3" fmla="*/ 4019909 w 7470475"/>
                <a:gd name="connsiteY3" fmla="*/ 6706462 h 6706462"/>
                <a:gd name="connsiteX4" fmla="*/ 0 w 7470475"/>
                <a:gd name="connsiteY4" fmla="*/ 5570219 h 6706462"/>
                <a:gd name="connsiteX0" fmla="*/ 0 w 7470475"/>
                <a:gd name="connsiteY0" fmla="*/ 5570219 h 6706462"/>
                <a:gd name="connsiteX1" fmla="*/ 4019909 w 7470475"/>
                <a:gd name="connsiteY1" fmla="*/ 0 h 6706462"/>
                <a:gd name="connsiteX2" fmla="*/ 7470475 w 7470475"/>
                <a:gd name="connsiteY2" fmla="*/ 3353231 h 6706462"/>
                <a:gd name="connsiteX3" fmla="*/ 4019909 w 7470475"/>
                <a:gd name="connsiteY3" fmla="*/ 6706462 h 6706462"/>
                <a:gd name="connsiteX4" fmla="*/ 0 w 7470475"/>
                <a:gd name="connsiteY4" fmla="*/ 5570219 h 6706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70475" h="6706462">
                  <a:moveTo>
                    <a:pt x="0" y="5570219"/>
                  </a:moveTo>
                  <a:cubicBezTo>
                    <a:pt x="3117011" y="4671012"/>
                    <a:pt x="2679939" y="1856740"/>
                    <a:pt x="4019909" y="0"/>
                  </a:cubicBezTo>
                  <a:lnTo>
                    <a:pt x="7470475" y="3353231"/>
                  </a:lnTo>
                  <a:lnTo>
                    <a:pt x="4019909" y="6706462"/>
                  </a:lnTo>
                  <a:lnTo>
                    <a:pt x="0" y="557021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5" name="Diamond 3">
              <a:extLst>
                <a:ext uri="{FF2B5EF4-FFF2-40B4-BE49-F238E27FC236}">
                  <a16:creationId xmlns:a16="http://schemas.microsoft.com/office/drawing/2014/main" id="{2060E646-107F-3C5A-9188-73775D010BDE}"/>
                </a:ext>
              </a:extLst>
            </p:cNvPr>
            <p:cNvSpPr/>
            <p:nvPr/>
          </p:nvSpPr>
          <p:spPr>
            <a:xfrm>
              <a:off x="7140754" y="-1272124"/>
              <a:ext cx="6323161" cy="6706462"/>
            </a:xfrm>
            <a:custGeom>
              <a:avLst/>
              <a:gdLst>
                <a:gd name="connsiteX0" fmla="*/ 0 w 6901132"/>
                <a:gd name="connsiteY0" fmla="*/ 3353231 h 6706462"/>
                <a:gd name="connsiteX1" fmla="*/ 3450566 w 6901132"/>
                <a:gd name="connsiteY1" fmla="*/ 0 h 6706462"/>
                <a:gd name="connsiteX2" fmla="*/ 6901132 w 6901132"/>
                <a:gd name="connsiteY2" fmla="*/ 3353231 h 6706462"/>
                <a:gd name="connsiteX3" fmla="*/ 3450566 w 6901132"/>
                <a:gd name="connsiteY3" fmla="*/ 6706462 h 6706462"/>
                <a:gd name="connsiteX4" fmla="*/ 0 w 6901132"/>
                <a:gd name="connsiteY4" fmla="*/ 3353231 h 6706462"/>
                <a:gd name="connsiteX0" fmla="*/ 0 w 7194430"/>
                <a:gd name="connsiteY0" fmla="*/ 5078514 h 6706462"/>
                <a:gd name="connsiteX1" fmla="*/ 3743864 w 7194430"/>
                <a:gd name="connsiteY1" fmla="*/ 0 h 6706462"/>
                <a:gd name="connsiteX2" fmla="*/ 7194430 w 7194430"/>
                <a:gd name="connsiteY2" fmla="*/ 3353231 h 6706462"/>
                <a:gd name="connsiteX3" fmla="*/ 3743864 w 7194430"/>
                <a:gd name="connsiteY3" fmla="*/ 6706462 h 6706462"/>
                <a:gd name="connsiteX4" fmla="*/ 0 w 7194430"/>
                <a:gd name="connsiteY4" fmla="*/ 5078514 h 6706462"/>
                <a:gd name="connsiteX0" fmla="*/ 0 w 7470475"/>
                <a:gd name="connsiteY0" fmla="*/ 5570219 h 6706462"/>
                <a:gd name="connsiteX1" fmla="*/ 4019909 w 7470475"/>
                <a:gd name="connsiteY1" fmla="*/ 0 h 6706462"/>
                <a:gd name="connsiteX2" fmla="*/ 7470475 w 7470475"/>
                <a:gd name="connsiteY2" fmla="*/ 3353231 h 6706462"/>
                <a:gd name="connsiteX3" fmla="*/ 4019909 w 7470475"/>
                <a:gd name="connsiteY3" fmla="*/ 6706462 h 6706462"/>
                <a:gd name="connsiteX4" fmla="*/ 0 w 7470475"/>
                <a:gd name="connsiteY4" fmla="*/ 5570219 h 6706462"/>
                <a:gd name="connsiteX0" fmla="*/ 0 w 7470475"/>
                <a:gd name="connsiteY0" fmla="*/ 5570219 h 6706462"/>
                <a:gd name="connsiteX1" fmla="*/ 4019909 w 7470475"/>
                <a:gd name="connsiteY1" fmla="*/ 0 h 6706462"/>
                <a:gd name="connsiteX2" fmla="*/ 7470475 w 7470475"/>
                <a:gd name="connsiteY2" fmla="*/ 3353231 h 6706462"/>
                <a:gd name="connsiteX3" fmla="*/ 4019909 w 7470475"/>
                <a:gd name="connsiteY3" fmla="*/ 6706462 h 6706462"/>
                <a:gd name="connsiteX4" fmla="*/ 0 w 7470475"/>
                <a:gd name="connsiteY4" fmla="*/ 5570219 h 6706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70475" h="6706462">
                  <a:moveTo>
                    <a:pt x="0" y="5570219"/>
                  </a:moveTo>
                  <a:cubicBezTo>
                    <a:pt x="3117011" y="4671012"/>
                    <a:pt x="2679939" y="1856740"/>
                    <a:pt x="4019909" y="0"/>
                  </a:cubicBezTo>
                  <a:lnTo>
                    <a:pt x="7470475" y="3353231"/>
                  </a:lnTo>
                  <a:lnTo>
                    <a:pt x="4019909" y="6706462"/>
                  </a:lnTo>
                  <a:lnTo>
                    <a:pt x="0" y="557021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6" name="Diamond 3">
              <a:extLst>
                <a:ext uri="{FF2B5EF4-FFF2-40B4-BE49-F238E27FC236}">
                  <a16:creationId xmlns:a16="http://schemas.microsoft.com/office/drawing/2014/main" id="{42A24783-9B04-8EFA-5FB5-B01278576F38}"/>
                </a:ext>
              </a:extLst>
            </p:cNvPr>
            <p:cNvSpPr/>
            <p:nvPr/>
          </p:nvSpPr>
          <p:spPr>
            <a:xfrm>
              <a:off x="7138837" y="-374977"/>
              <a:ext cx="6323161" cy="6706462"/>
            </a:xfrm>
            <a:custGeom>
              <a:avLst/>
              <a:gdLst>
                <a:gd name="connsiteX0" fmla="*/ 0 w 6901132"/>
                <a:gd name="connsiteY0" fmla="*/ 3353231 h 6706462"/>
                <a:gd name="connsiteX1" fmla="*/ 3450566 w 6901132"/>
                <a:gd name="connsiteY1" fmla="*/ 0 h 6706462"/>
                <a:gd name="connsiteX2" fmla="*/ 6901132 w 6901132"/>
                <a:gd name="connsiteY2" fmla="*/ 3353231 h 6706462"/>
                <a:gd name="connsiteX3" fmla="*/ 3450566 w 6901132"/>
                <a:gd name="connsiteY3" fmla="*/ 6706462 h 6706462"/>
                <a:gd name="connsiteX4" fmla="*/ 0 w 6901132"/>
                <a:gd name="connsiteY4" fmla="*/ 3353231 h 6706462"/>
                <a:gd name="connsiteX0" fmla="*/ 0 w 7194430"/>
                <a:gd name="connsiteY0" fmla="*/ 5078514 h 6706462"/>
                <a:gd name="connsiteX1" fmla="*/ 3743864 w 7194430"/>
                <a:gd name="connsiteY1" fmla="*/ 0 h 6706462"/>
                <a:gd name="connsiteX2" fmla="*/ 7194430 w 7194430"/>
                <a:gd name="connsiteY2" fmla="*/ 3353231 h 6706462"/>
                <a:gd name="connsiteX3" fmla="*/ 3743864 w 7194430"/>
                <a:gd name="connsiteY3" fmla="*/ 6706462 h 6706462"/>
                <a:gd name="connsiteX4" fmla="*/ 0 w 7194430"/>
                <a:gd name="connsiteY4" fmla="*/ 5078514 h 6706462"/>
                <a:gd name="connsiteX0" fmla="*/ 0 w 7470475"/>
                <a:gd name="connsiteY0" fmla="*/ 5570219 h 6706462"/>
                <a:gd name="connsiteX1" fmla="*/ 4019909 w 7470475"/>
                <a:gd name="connsiteY1" fmla="*/ 0 h 6706462"/>
                <a:gd name="connsiteX2" fmla="*/ 7470475 w 7470475"/>
                <a:gd name="connsiteY2" fmla="*/ 3353231 h 6706462"/>
                <a:gd name="connsiteX3" fmla="*/ 4019909 w 7470475"/>
                <a:gd name="connsiteY3" fmla="*/ 6706462 h 6706462"/>
                <a:gd name="connsiteX4" fmla="*/ 0 w 7470475"/>
                <a:gd name="connsiteY4" fmla="*/ 5570219 h 6706462"/>
                <a:gd name="connsiteX0" fmla="*/ 0 w 7470475"/>
                <a:gd name="connsiteY0" fmla="*/ 5570219 h 6706462"/>
                <a:gd name="connsiteX1" fmla="*/ 4019909 w 7470475"/>
                <a:gd name="connsiteY1" fmla="*/ 0 h 6706462"/>
                <a:gd name="connsiteX2" fmla="*/ 7470475 w 7470475"/>
                <a:gd name="connsiteY2" fmla="*/ 3353231 h 6706462"/>
                <a:gd name="connsiteX3" fmla="*/ 4019909 w 7470475"/>
                <a:gd name="connsiteY3" fmla="*/ 6706462 h 6706462"/>
                <a:gd name="connsiteX4" fmla="*/ 0 w 7470475"/>
                <a:gd name="connsiteY4" fmla="*/ 5570219 h 6706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70475" h="6706462">
                  <a:moveTo>
                    <a:pt x="0" y="5570219"/>
                  </a:moveTo>
                  <a:cubicBezTo>
                    <a:pt x="3117011" y="4671012"/>
                    <a:pt x="2679939" y="1856740"/>
                    <a:pt x="4019909" y="0"/>
                  </a:cubicBezTo>
                  <a:lnTo>
                    <a:pt x="7470475" y="3353231"/>
                  </a:lnTo>
                  <a:lnTo>
                    <a:pt x="4019909" y="6706462"/>
                  </a:lnTo>
                  <a:lnTo>
                    <a:pt x="0" y="557021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</p:spTree>
    <p:extLst>
      <p:ext uri="{BB962C8B-B14F-4D97-AF65-F5344CB8AC3E}">
        <p14:creationId xmlns:p14="http://schemas.microsoft.com/office/powerpoint/2010/main" val="1967136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3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01038C7-2970-32AA-4912-D90373B63FB6}"/>
              </a:ext>
            </a:extLst>
          </p:cNvPr>
          <p:cNvSpPr/>
          <p:nvPr/>
        </p:nvSpPr>
        <p:spPr>
          <a:xfrm>
            <a:off x="1033721" y="897499"/>
            <a:ext cx="484389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LSB Steg</a:t>
            </a:r>
            <a:r>
              <a:rPr lang="en-US" sz="5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analysis</a:t>
            </a:r>
            <a:endParaRPr lang="en-US" sz="54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826FC2-27F9-52FB-908D-DE70148CD398}"/>
              </a:ext>
            </a:extLst>
          </p:cNvPr>
          <p:cNvSpPr txBox="1"/>
          <p:nvPr/>
        </p:nvSpPr>
        <p:spPr>
          <a:xfrm>
            <a:off x="519870" y="3216582"/>
            <a:ext cx="6439730" cy="967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/>
              <a:t>What is steganalysis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/>
              <a:t>&lt;what our project doing&gt;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6E6FD93-339A-573A-BF12-D43E6B4EE201}"/>
              </a:ext>
            </a:extLst>
          </p:cNvPr>
          <p:cNvGrpSpPr/>
          <p:nvPr/>
        </p:nvGrpSpPr>
        <p:grpSpPr>
          <a:xfrm>
            <a:off x="6959600" y="-2376305"/>
            <a:ext cx="6504315" cy="8707790"/>
            <a:chOff x="6959600" y="-2376305"/>
            <a:chExt cx="6504315" cy="8707790"/>
          </a:xfrm>
          <a:blipFill dpi="0" rotWithShape="0">
            <a:blip r:embed="rId2"/>
            <a:srcRect/>
            <a:stretch>
              <a:fillRect/>
            </a:stretch>
          </a:blipFill>
        </p:grpSpPr>
        <p:sp>
          <p:nvSpPr>
            <p:cNvPr id="5" name="Diamond 3">
              <a:extLst>
                <a:ext uri="{FF2B5EF4-FFF2-40B4-BE49-F238E27FC236}">
                  <a16:creationId xmlns:a16="http://schemas.microsoft.com/office/drawing/2014/main" id="{D10C0286-366A-A778-BCA1-748BFAC33AD0}"/>
                </a:ext>
              </a:extLst>
            </p:cNvPr>
            <p:cNvSpPr/>
            <p:nvPr/>
          </p:nvSpPr>
          <p:spPr>
            <a:xfrm>
              <a:off x="6959600" y="-2376305"/>
              <a:ext cx="6323161" cy="6706462"/>
            </a:xfrm>
            <a:custGeom>
              <a:avLst/>
              <a:gdLst>
                <a:gd name="connsiteX0" fmla="*/ 0 w 6901132"/>
                <a:gd name="connsiteY0" fmla="*/ 3353231 h 6706462"/>
                <a:gd name="connsiteX1" fmla="*/ 3450566 w 6901132"/>
                <a:gd name="connsiteY1" fmla="*/ 0 h 6706462"/>
                <a:gd name="connsiteX2" fmla="*/ 6901132 w 6901132"/>
                <a:gd name="connsiteY2" fmla="*/ 3353231 h 6706462"/>
                <a:gd name="connsiteX3" fmla="*/ 3450566 w 6901132"/>
                <a:gd name="connsiteY3" fmla="*/ 6706462 h 6706462"/>
                <a:gd name="connsiteX4" fmla="*/ 0 w 6901132"/>
                <a:gd name="connsiteY4" fmla="*/ 3353231 h 6706462"/>
                <a:gd name="connsiteX0" fmla="*/ 0 w 7194430"/>
                <a:gd name="connsiteY0" fmla="*/ 5078514 h 6706462"/>
                <a:gd name="connsiteX1" fmla="*/ 3743864 w 7194430"/>
                <a:gd name="connsiteY1" fmla="*/ 0 h 6706462"/>
                <a:gd name="connsiteX2" fmla="*/ 7194430 w 7194430"/>
                <a:gd name="connsiteY2" fmla="*/ 3353231 h 6706462"/>
                <a:gd name="connsiteX3" fmla="*/ 3743864 w 7194430"/>
                <a:gd name="connsiteY3" fmla="*/ 6706462 h 6706462"/>
                <a:gd name="connsiteX4" fmla="*/ 0 w 7194430"/>
                <a:gd name="connsiteY4" fmla="*/ 5078514 h 6706462"/>
                <a:gd name="connsiteX0" fmla="*/ 0 w 7470475"/>
                <a:gd name="connsiteY0" fmla="*/ 5570219 h 6706462"/>
                <a:gd name="connsiteX1" fmla="*/ 4019909 w 7470475"/>
                <a:gd name="connsiteY1" fmla="*/ 0 h 6706462"/>
                <a:gd name="connsiteX2" fmla="*/ 7470475 w 7470475"/>
                <a:gd name="connsiteY2" fmla="*/ 3353231 h 6706462"/>
                <a:gd name="connsiteX3" fmla="*/ 4019909 w 7470475"/>
                <a:gd name="connsiteY3" fmla="*/ 6706462 h 6706462"/>
                <a:gd name="connsiteX4" fmla="*/ 0 w 7470475"/>
                <a:gd name="connsiteY4" fmla="*/ 5570219 h 6706462"/>
                <a:gd name="connsiteX0" fmla="*/ 0 w 7470475"/>
                <a:gd name="connsiteY0" fmla="*/ 5570219 h 6706462"/>
                <a:gd name="connsiteX1" fmla="*/ 4019909 w 7470475"/>
                <a:gd name="connsiteY1" fmla="*/ 0 h 6706462"/>
                <a:gd name="connsiteX2" fmla="*/ 7470475 w 7470475"/>
                <a:gd name="connsiteY2" fmla="*/ 3353231 h 6706462"/>
                <a:gd name="connsiteX3" fmla="*/ 4019909 w 7470475"/>
                <a:gd name="connsiteY3" fmla="*/ 6706462 h 6706462"/>
                <a:gd name="connsiteX4" fmla="*/ 0 w 7470475"/>
                <a:gd name="connsiteY4" fmla="*/ 5570219 h 6706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70475" h="6706462">
                  <a:moveTo>
                    <a:pt x="0" y="5570219"/>
                  </a:moveTo>
                  <a:cubicBezTo>
                    <a:pt x="3117011" y="4671012"/>
                    <a:pt x="2679939" y="1856740"/>
                    <a:pt x="4019909" y="0"/>
                  </a:cubicBezTo>
                  <a:lnTo>
                    <a:pt x="7470475" y="3353231"/>
                  </a:lnTo>
                  <a:lnTo>
                    <a:pt x="4019909" y="6706462"/>
                  </a:lnTo>
                  <a:lnTo>
                    <a:pt x="0" y="557021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6" name="Diamond 3">
              <a:extLst>
                <a:ext uri="{FF2B5EF4-FFF2-40B4-BE49-F238E27FC236}">
                  <a16:creationId xmlns:a16="http://schemas.microsoft.com/office/drawing/2014/main" id="{07A55F2B-C37E-D77F-0474-AF9B39C71FF0}"/>
                </a:ext>
              </a:extLst>
            </p:cNvPr>
            <p:cNvSpPr/>
            <p:nvPr/>
          </p:nvSpPr>
          <p:spPr>
            <a:xfrm>
              <a:off x="7140754" y="-1272124"/>
              <a:ext cx="6323161" cy="6706462"/>
            </a:xfrm>
            <a:custGeom>
              <a:avLst/>
              <a:gdLst>
                <a:gd name="connsiteX0" fmla="*/ 0 w 6901132"/>
                <a:gd name="connsiteY0" fmla="*/ 3353231 h 6706462"/>
                <a:gd name="connsiteX1" fmla="*/ 3450566 w 6901132"/>
                <a:gd name="connsiteY1" fmla="*/ 0 h 6706462"/>
                <a:gd name="connsiteX2" fmla="*/ 6901132 w 6901132"/>
                <a:gd name="connsiteY2" fmla="*/ 3353231 h 6706462"/>
                <a:gd name="connsiteX3" fmla="*/ 3450566 w 6901132"/>
                <a:gd name="connsiteY3" fmla="*/ 6706462 h 6706462"/>
                <a:gd name="connsiteX4" fmla="*/ 0 w 6901132"/>
                <a:gd name="connsiteY4" fmla="*/ 3353231 h 6706462"/>
                <a:gd name="connsiteX0" fmla="*/ 0 w 7194430"/>
                <a:gd name="connsiteY0" fmla="*/ 5078514 h 6706462"/>
                <a:gd name="connsiteX1" fmla="*/ 3743864 w 7194430"/>
                <a:gd name="connsiteY1" fmla="*/ 0 h 6706462"/>
                <a:gd name="connsiteX2" fmla="*/ 7194430 w 7194430"/>
                <a:gd name="connsiteY2" fmla="*/ 3353231 h 6706462"/>
                <a:gd name="connsiteX3" fmla="*/ 3743864 w 7194430"/>
                <a:gd name="connsiteY3" fmla="*/ 6706462 h 6706462"/>
                <a:gd name="connsiteX4" fmla="*/ 0 w 7194430"/>
                <a:gd name="connsiteY4" fmla="*/ 5078514 h 6706462"/>
                <a:gd name="connsiteX0" fmla="*/ 0 w 7470475"/>
                <a:gd name="connsiteY0" fmla="*/ 5570219 h 6706462"/>
                <a:gd name="connsiteX1" fmla="*/ 4019909 w 7470475"/>
                <a:gd name="connsiteY1" fmla="*/ 0 h 6706462"/>
                <a:gd name="connsiteX2" fmla="*/ 7470475 w 7470475"/>
                <a:gd name="connsiteY2" fmla="*/ 3353231 h 6706462"/>
                <a:gd name="connsiteX3" fmla="*/ 4019909 w 7470475"/>
                <a:gd name="connsiteY3" fmla="*/ 6706462 h 6706462"/>
                <a:gd name="connsiteX4" fmla="*/ 0 w 7470475"/>
                <a:gd name="connsiteY4" fmla="*/ 5570219 h 6706462"/>
                <a:gd name="connsiteX0" fmla="*/ 0 w 7470475"/>
                <a:gd name="connsiteY0" fmla="*/ 5570219 h 6706462"/>
                <a:gd name="connsiteX1" fmla="*/ 4019909 w 7470475"/>
                <a:gd name="connsiteY1" fmla="*/ 0 h 6706462"/>
                <a:gd name="connsiteX2" fmla="*/ 7470475 w 7470475"/>
                <a:gd name="connsiteY2" fmla="*/ 3353231 h 6706462"/>
                <a:gd name="connsiteX3" fmla="*/ 4019909 w 7470475"/>
                <a:gd name="connsiteY3" fmla="*/ 6706462 h 6706462"/>
                <a:gd name="connsiteX4" fmla="*/ 0 w 7470475"/>
                <a:gd name="connsiteY4" fmla="*/ 5570219 h 6706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70475" h="6706462">
                  <a:moveTo>
                    <a:pt x="0" y="5570219"/>
                  </a:moveTo>
                  <a:cubicBezTo>
                    <a:pt x="3117011" y="4671012"/>
                    <a:pt x="2679939" y="1856740"/>
                    <a:pt x="4019909" y="0"/>
                  </a:cubicBezTo>
                  <a:lnTo>
                    <a:pt x="7470475" y="3353231"/>
                  </a:lnTo>
                  <a:lnTo>
                    <a:pt x="4019909" y="6706462"/>
                  </a:lnTo>
                  <a:lnTo>
                    <a:pt x="0" y="557021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7" name="Diamond 3">
              <a:extLst>
                <a:ext uri="{FF2B5EF4-FFF2-40B4-BE49-F238E27FC236}">
                  <a16:creationId xmlns:a16="http://schemas.microsoft.com/office/drawing/2014/main" id="{D7EC519F-9234-2315-8223-8A8EA15DC272}"/>
                </a:ext>
              </a:extLst>
            </p:cNvPr>
            <p:cNvSpPr/>
            <p:nvPr/>
          </p:nvSpPr>
          <p:spPr>
            <a:xfrm>
              <a:off x="7138837" y="-374977"/>
              <a:ext cx="6323161" cy="6706462"/>
            </a:xfrm>
            <a:custGeom>
              <a:avLst/>
              <a:gdLst>
                <a:gd name="connsiteX0" fmla="*/ 0 w 6901132"/>
                <a:gd name="connsiteY0" fmla="*/ 3353231 h 6706462"/>
                <a:gd name="connsiteX1" fmla="*/ 3450566 w 6901132"/>
                <a:gd name="connsiteY1" fmla="*/ 0 h 6706462"/>
                <a:gd name="connsiteX2" fmla="*/ 6901132 w 6901132"/>
                <a:gd name="connsiteY2" fmla="*/ 3353231 h 6706462"/>
                <a:gd name="connsiteX3" fmla="*/ 3450566 w 6901132"/>
                <a:gd name="connsiteY3" fmla="*/ 6706462 h 6706462"/>
                <a:gd name="connsiteX4" fmla="*/ 0 w 6901132"/>
                <a:gd name="connsiteY4" fmla="*/ 3353231 h 6706462"/>
                <a:gd name="connsiteX0" fmla="*/ 0 w 7194430"/>
                <a:gd name="connsiteY0" fmla="*/ 5078514 h 6706462"/>
                <a:gd name="connsiteX1" fmla="*/ 3743864 w 7194430"/>
                <a:gd name="connsiteY1" fmla="*/ 0 h 6706462"/>
                <a:gd name="connsiteX2" fmla="*/ 7194430 w 7194430"/>
                <a:gd name="connsiteY2" fmla="*/ 3353231 h 6706462"/>
                <a:gd name="connsiteX3" fmla="*/ 3743864 w 7194430"/>
                <a:gd name="connsiteY3" fmla="*/ 6706462 h 6706462"/>
                <a:gd name="connsiteX4" fmla="*/ 0 w 7194430"/>
                <a:gd name="connsiteY4" fmla="*/ 5078514 h 6706462"/>
                <a:gd name="connsiteX0" fmla="*/ 0 w 7470475"/>
                <a:gd name="connsiteY0" fmla="*/ 5570219 h 6706462"/>
                <a:gd name="connsiteX1" fmla="*/ 4019909 w 7470475"/>
                <a:gd name="connsiteY1" fmla="*/ 0 h 6706462"/>
                <a:gd name="connsiteX2" fmla="*/ 7470475 w 7470475"/>
                <a:gd name="connsiteY2" fmla="*/ 3353231 h 6706462"/>
                <a:gd name="connsiteX3" fmla="*/ 4019909 w 7470475"/>
                <a:gd name="connsiteY3" fmla="*/ 6706462 h 6706462"/>
                <a:gd name="connsiteX4" fmla="*/ 0 w 7470475"/>
                <a:gd name="connsiteY4" fmla="*/ 5570219 h 6706462"/>
                <a:gd name="connsiteX0" fmla="*/ 0 w 7470475"/>
                <a:gd name="connsiteY0" fmla="*/ 5570219 h 6706462"/>
                <a:gd name="connsiteX1" fmla="*/ 4019909 w 7470475"/>
                <a:gd name="connsiteY1" fmla="*/ 0 h 6706462"/>
                <a:gd name="connsiteX2" fmla="*/ 7470475 w 7470475"/>
                <a:gd name="connsiteY2" fmla="*/ 3353231 h 6706462"/>
                <a:gd name="connsiteX3" fmla="*/ 4019909 w 7470475"/>
                <a:gd name="connsiteY3" fmla="*/ 6706462 h 6706462"/>
                <a:gd name="connsiteX4" fmla="*/ 0 w 7470475"/>
                <a:gd name="connsiteY4" fmla="*/ 5570219 h 6706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70475" h="6706462">
                  <a:moveTo>
                    <a:pt x="0" y="5570219"/>
                  </a:moveTo>
                  <a:cubicBezTo>
                    <a:pt x="3117011" y="4671012"/>
                    <a:pt x="2679939" y="1856740"/>
                    <a:pt x="4019909" y="0"/>
                  </a:cubicBezTo>
                  <a:lnTo>
                    <a:pt x="7470475" y="3353231"/>
                  </a:lnTo>
                  <a:lnTo>
                    <a:pt x="4019909" y="6706462"/>
                  </a:lnTo>
                  <a:lnTo>
                    <a:pt x="0" y="557021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</p:spTree>
    <p:extLst>
      <p:ext uri="{BB962C8B-B14F-4D97-AF65-F5344CB8AC3E}">
        <p14:creationId xmlns:p14="http://schemas.microsoft.com/office/powerpoint/2010/main" val="1455354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01038C7-2970-32AA-4912-D90373B63FB6}"/>
              </a:ext>
            </a:extLst>
          </p:cNvPr>
          <p:cNvSpPr/>
          <p:nvPr/>
        </p:nvSpPr>
        <p:spPr>
          <a:xfrm>
            <a:off x="645403" y="897499"/>
            <a:ext cx="562051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LSB Steganography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45747E5-9C06-5E4B-3B14-8685F14B2F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14" y="2306465"/>
            <a:ext cx="4909583" cy="341361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38F817F-26F3-E0A7-F791-9905C8F3A1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7517" y="2306465"/>
            <a:ext cx="4909583" cy="341361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9F7E9FC-F2EE-BAFF-4300-1871500C085D}"/>
              </a:ext>
            </a:extLst>
          </p:cNvPr>
          <p:cNvSpPr/>
          <p:nvPr/>
        </p:nvSpPr>
        <p:spPr>
          <a:xfrm>
            <a:off x="5709424" y="3556615"/>
            <a:ext cx="5293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3C4E71A-349F-F4FF-7876-8664B7C016ED}"/>
              </a:ext>
            </a:extLst>
          </p:cNvPr>
          <p:cNvSpPr/>
          <p:nvPr/>
        </p:nvSpPr>
        <p:spPr>
          <a:xfrm>
            <a:off x="11927343" y="3556615"/>
            <a:ext cx="52931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=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B97C253-F822-AB33-881C-834C8CC62981}"/>
              </a:ext>
            </a:extLst>
          </p:cNvPr>
          <p:cNvSpPr/>
          <p:nvPr/>
        </p:nvSpPr>
        <p:spPr>
          <a:xfrm>
            <a:off x="2095013" y="5832708"/>
            <a:ext cx="1989583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Cover image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25D5303-9666-5FD7-36CF-AFAB87AB814A}"/>
              </a:ext>
            </a:extLst>
          </p:cNvPr>
          <p:cNvSpPr/>
          <p:nvPr/>
        </p:nvSpPr>
        <p:spPr>
          <a:xfrm>
            <a:off x="8161678" y="5817034"/>
            <a:ext cx="1321259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Payload</a:t>
            </a:r>
          </a:p>
        </p:txBody>
      </p:sp>
    </p:spTree>
    <p:extLst>
      <p:ext uri="{BB962C8B-B14F-4D97-AF65-F5344CB8AC3E}">
        <p14:creationId xmlns:p14="http://schemas.microsoft.com/office/powerpoint/2010/main" val="3500529061"/>
      </p:ext>
    </p:extLst>
  </p:cSld>
  <p:clrMapOvr>
    <a:masterClrMapping/>
  </p:clrMapOvr>
  <p:transition spd="slow">
    <p:push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0E854AE-DB3E-6A1C-A61D-262534726F8D}"/>
              </a:ext>
            </a:extLst>
          </p:cNvPr>
          <p:cNvSpPr/>
          <p:nvPr/>
        </p:nvSpPr>
        <p:spPr>
          <a:xfrm>
            <a:off x="-284977" y="3556615"/>
            <a:ext cx="52931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=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0FD2C5C-F61F-7589-E55F-6C4FBA43F5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14" y="2306465"/>
            <a:ext cx="4909583" cy="341361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3A500F2-BEF1-4061-F462-59B196729D42}"/>
              </a:ext>
            </a:extLst>
          </p:cNvPr>
          <p:cNvSpPr/>
          <p:nvPr/>
        </p:nvSpPr>
        <p:spPr>
          <a:xfrm>
            <a:off x="1727765" y="5891615"/>
            <a:ext cx="272408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Embedded</a:t>
            </a:r>
            <a:r>
              <a: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</a:t>
            </a:r>
            <a:r>
              <a: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mage</a:t>
            </a:r>
          </a:p>
        </p:txBody>
      </p:sp>
    </p:spTree>
    <p:extLst>
      <p:ext uri="{BB962C8B-B14F-4D97-AF65-F5344CB8AC3E}">
        <p14:creationId xmlns:p14="http://schemas.microsoft.com/office/powerpoint/2010/main" val="3503393375"/>
      </p:ext>
    </p:extLst>
  </p:cSld>
  <p:clrMapOvr>
    <a:masterClrMapping/>
  </p:clrMapOvr>
  <p:transition spd="slow">
    <p:push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C9CC97F2-1623-D530-D5F1-67A94BA79920}"/>
              </a:ext>
            </a:extLst>
          </p:cNvPr>
          <p:cNvSpPr/>
          <p:nvPr/>
        </p:nvSpPr>
        <p:spPr>
          <a:xfrm rot="1654596">
            <a:off x="5940872" y="-996177"/>
            <a:ext cx="10335004" cy="9342314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802BD9B5-75CA-97DB-8858-4D7761931F48}"/>
              </a:ext>
            </a:extLst>
          </p:cNvPr>
          <p:cNvSpPr/>
          <p:nvPr/>
        </p:nvSpPr>
        <p:spPr>
          <a:xfrm>
            <a:off x="4365495" y="1295400"/>
            <a:ext cx="3163064" cy="323088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2B950AA-CF9A-8ECB-EF9E-8350A67E9566}"/>
              </a:ext>
            </a:extLst>
          </p:cNvPr>
          <p:cNvSpPr/>
          <p:nvPr/>
        </p:nvSpPr>
        <p:spPr>
          <a:xfrm>
            <a:off x="4007354" y="929581"/>
            <a:ext cx="3879345" cy="3962518"/>
          </a:xfrm>
          <a:prstGeom prst="ellipse">
            <a:avLst/>
          </a:prstGeom>
          <a:noFill/>
          <a:ln w="44450" cap="sq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BE54D621-480D-505A-1544-EDCA5F9A489D}"/>
              </a:ext>
            </a:extLst>
          </p:cNvPr>
          <p:cNvSpPr/>
          <p:nvPr/>
        </p:nvSpPr>
        <p:spPr>
          <a:xfrm>
            <a:off x="3672840" y="602820"/>
            <a:ext cx="4495800" cy="4652439"/>
          </a:xfrm>
          <a:prstGeom prst="ellipse">
            <a:avLst/>
          </a:prstGeom>
          <a:noFill/>
          <a:ln w="44450" cap="sq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0087EDAE-2D1B-D584-1669-5A80EB76DFA9}"/>
              </a:ext>
            </a:extLst>
          </p:cNvPr>
          <p:cNvSpPr/>
          <p:nvPr/>
        </p:nvSpPr>
        <p:spPr>
          <a:xfrm>
            <a:off x="6994227" y="754206"/>
            <a:ext cx="426720" cy="42672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FEEAF897-CE8F-C1D2-9AC7-4879C1D86706}"/>
              </a:ext>
            </a:extLst>
          </p:cNvPr>
          <p:cNvSpPr/>
          <p:nvPr/>
        </p:nvSpPr>
        <p:spPr>
          <a:xfrm>
            <a:off x="7827539" y="1747540"/>
            <a:ext cx="426720" cy="42672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98E1D85-3059-EBA4-4D92-D07495555729}"/>
              </a:ext>
            </a:extLst>
          </p:cNvPr>
          <p:cNvSpPr/>
          <p:nvPr/>
        </p:nvSpPr>
        <p:spPr>
          <a:xfrm>
            <a:off x="8007853" y="2988114"/>
            <a:ext cx="426720" cy="42672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B07D33C-8555-6B39-1C7D-E9306906C1CA}"/>
              </a:ext>
            </a:extLst>
          </p:cNvPr>
          <p:cNvSpPr/>
          <p:nvPr/>
        </p:nvSpPr>
        <p:spPr>
          <a:xfrm>
            <a:off x="7617456" y="4099560"/>
            <a:ext cx="426720" cy="42672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103697C-326E-EDD5-1F2F-5482F019CF16}"/>
              </a:ext>
            </a:extLst>
          </p:cNvPr>
          <p:cNvSpPr/>
          <p:nvPr/>
        </p:nvSpPr>
        <p:spPr>
          <a:xfrm>
            <a:off x="6784340" y="4828539"/>
            <a:ext cx="426720" cy="42672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3771CAF-3A48-BFF6-3052-041E98F37413}"/>
              </a:ext>
            </a:extLst>
          </p:cNvPr>
          <p:cNvSpPr/>
          <p:nvPr/>
        </p:nvSpPr>
        <p:spPr>
          <a:xfrm>
            <a:off x="7619821" y="575638"/>
            <a:ext cx="819455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01</a:t>
            </a:r>
            <a:r>
              <a: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4079758-393E-F003-D343-09D85F656581}"/>
              </a:ext>
            </a:extLst>
          </p:cNvPr>
          <p:cNvSpPr/>
          <p:nvPr/>
        </p:nvSpPr>
        <p:spPr>
          <a:xfrm>
            <a:off x="8267575" y="705956"/>
            <a:ext cx="2542491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just"/>
            <a:r>
              <a:rPr lang="en-US" sz="28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INTRODUCTION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2979192-0B16-AAFC-FB34-D3B9431222B0}"/>
              </a:ext>
            </a:extLst>
          </p:cNvPr>
          <p:cNvSpPr/>
          <p:nvPr/>
        </p:nvSpPr>
        <p:spPr>
          <a:xfrm>
            <a:off x="8458752" y="1605454"/>
            <a:ext cx="819455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02</a:t>
            </a:r>
            <a:r>
              <a: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2633D36-0E77-1D04-6E86-4B0DE400FCB0}"/>
              </a:ext>
            </a:extLst>
          </p:cNvPr>
          <p:cNvSpPr/>
          <p:nvPr/>
        </p:nvSpPr>
        <p:spPr>
          <a:xfrm>
            <a:off x="9147832" y="1757588"/>
            <a:ext cx="121264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IMAGE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5F5D39E-2977-2FF9-C0F6-B9DDD1AD36E7}"/>
              </a:ext>
            </a:extLst>
          </p:cNvPr>
          <p:cNvSpPr/>
          <p:nvPr/>
        </p:nvSpPr>
        <p:spPr>
          <a:xfrm>
            <a:off x="8579358" y="2874247"/>
            <a:ext cx="819456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03</a:t>
            </a:r>
            <a:r>
              <a: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5009FD9-163E-CD37-F987-7DF5505A8C3A}"/>
              </a:ext>
            </a:extLst>
          </p:cNvPr>
          <p:cNvSpPr/>
          <p:nvPr/>
        </p:nvSpPr>
        <p:spPr>
          <a:xfrm>
            <a:off x="9384865" y="2815101"/>
            <a:ext cx="2382127" cy="95410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2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</a:t>
            </a:r>
            <a:r>
              <a:rPr lang="en-US" sz="28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NFORMATION</a:t>
            </a:r>
          </a:p>
          <a:p>
            <a:r>
              <a:rPr lang="en-US" sz="2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SECURITY</a:t>
            </a:r>
            <a:endParaRPr lang="en-US" sz="28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DF457A6-0640-55E4-6FB7-D9B7FB2C776B}"/>
              </a:ext>
            </a:extLst>
          </p:cNvPr>
          <p:cNvSpPr/>
          <p:nvPr/>
        </p:nvSpPr>
        <p:spPr>
          <a:xfrm>
            <a:off x="8434573" y="4087617"/>
            <a:ext cx="819456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04</a:t>
            </a:r>
            <a:r>
              <a: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BBEDC7D-1F49-55D8-352C-EB6672ED3EB4}"/>
              </a:ext>
            </a:extLst>
          </p:cNvPr>
          <p:cNvSpPr/>
          <p:nvPr/>
        </p:nvSpPr>
        <p:spPr>
          <a:xfrm>
            <a:off x="9147832" y="4260012"/>
            <a:ext cx="2876941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STEGANOGRAPHY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27F80CE-71E3-391C-617D-5966304512C5}"/>
              </a:ext>
            </a:extLst>
          </p:cNvPr>
          <p:cNvSpPr/>
          <p:nvPr/>
        </p:nvSpPr>
        <p:spPr>
          <a:xfrm>
            <a:off x="7525996" y="4928498"/>
            <a:ext cx="819456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05</a:t>
            </a:r>
            <a:r>
              <a: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</a:p>
        </p:txBody>
      </p:sp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35" name="Section Zoom 34">
                <a:extLst>
                  <a:ext uri="{FF2B5EF4-FFF2-40B4-BE49-F238E27FC236}">
                    <a16:creationId xmlns:a16="http://schemas.microsoft.com/office/drawing/2014/main" id="{1387D843-39FE-3CD8-D6D9-FFC2F4C25EC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37186450"/>
                  </p:ext>
                </p:extLst>
              </p:nvPr>
            </p:nvGraphicFramePr>
            <p:xfrm>
              <a:off x="7054185" y="813726"/>
              <a:ext cx="283695" cy="256932"/>
            </p:xfrm>
            <a:graphic>
              <a:graphicData uri="http://schemas.microsoft.com/office/powerpoint/2016/sectionzoom">
                <psez:sectionZm>
                  <psez:sectionZmObj sectionId="{A4ABD052-A7B8-49C7-9E1E-BE1ACA734DE9}">
                    <psez:zmPr id="{5D2AAF1A-1AA8-4AA2-BF54-8E98C4664E11}" imageType="cover" transitionDur="1000" showBg="0">
                      <p166:blipFill xmlns:p166="http://schemas.microsoft.com/office/powerpoint/2016/6/main">
                        <a:blip r:embed="rId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83695" cy="256932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35" name="Section Zoom 34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1387D843-39FE-3CD8-D6D9-FFC2F4C25EC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054185" y="813726"/>
                <a:ext cx="283695" cy="25693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37" name="Section Zoom 36">
                <a:extLst>
                  <a:ext uri="{FF2B5EF4-FFF2-40B4-BE49-F238E27FC236}">
                    <a16:creationId xmlns:a16="http://schemas.microsoft.com/office/drawing/2014/main" id="{736434E1-49E4-15A5-FBBD-B8355CF5194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19987141"/>
                  </p:ext>
                </p:extLst>
              </p:nvPr>
            </p:nvGraphicFramePr>
            <p:xfrm>
              <a:off x="7922139" y="1844131"/>
              <a:ext cx="254546" cy="230532"/>
            </p:xfrm>
            <a:graphic>
              <a:graphicData uri="http://schemas.microsoft.com/office/powerpoint/2016/sectionzoom">
                <psez:sectionZm>
                  <psez:sectionZmObj sectionId="{ACD99493-8DBF-45D5-84EB-38340CEAAE0E}">
                    <psez:zmPr id="{1F198DDE-9D99-4D58-89AE-882DA498DD2C}" imageType="cover" transitionDur="1000" showBg="0">
                      <p166:blipFill xmlns:p166="http://schemas.microsoft.com/office/powerpoint/2016/6/main">
                        <a:blip r:embed="rId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54546" cy="230532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37" name="Section Zoom 36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736434E1-49E4-15A5-FBBD-B8355CF5194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922139" y="1844131"/>
                <a:ext cx="254546" cy="23053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39" name="Section Zoom 38">
                <a:extLst>
                  <a:ext uri="{FF2B5EF4-FFF2-40B4-BE49-F238E27FC236}">
                    <a16:creationId xmlns:a16="http://schemas.microsoft.com/office/drawing/2014/main" id="{5173600B-9B9B-F6F2-3B16-E37A4157937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025174531"/>
                  </p:ext>
                </p:extLst>
              </p:nvPr>
            </p:nvGraphicFramePr>
            <p:xfrm>
              <a:off x="8068955" y="3060338"/>
              <a:ext cx="304516" cy="275788"/>
            </p:xfrm>
            <a:graphic>
              <a:graphicData uri="http://schemas.microsoft.com/office/powerpoint/2016/sectionzoom">
                <psez:sectionZm>
                  <psez:sectionZmObj sectionId="{BD07B69C-AF47-4503-B90F-58B6E5D877C1}">
                    <psez:zmPr id="{35CF1649-52D6-44B6-8098-FA99006DB572}" imageType="cover" transitionDur="1000" showBg="0">
                      <p166:blipFill xmlns:p166="http://schemas.microsoft.com/office/powerpoint/2016/6/main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516" cy="275788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39" name="Section Zoom 38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5173600B-9B9B-F6F2-3B16-E37A4157937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068955" y="3060338"/>
                <a:ext cx="304516" cy="27578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41" name="Section Zoom 40">
                <a:extLst>
                  <a:ext uri="{FF2B5EF4-FFF2-40B4-BE49-F238E27FC236}">
                    <a16:creationId xmlns:a16="http://schemas.microsoft.com/office/drawing/2014/main" id="{C8CFFBE3-1D6D-6E66-8B92-8366E0414B1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24197290"/>
                  </p:ext>
                </p:extLst>
              </p:nvPr>
            </p:nvGraphicFramePr>
            <p:xfrm>
              <a:off x="7701703" y="4212294"/>
              <a:ext cx="273402" cy="247610"/>
            </p:xfrm>
            <a:graphic>
              <a:graphicData uri="http://schemas.microsoft.com/office/powerpoint/2016/sectionzoom">
                <psez:sectionZm>
                  <psez:sectionZmObj sectionId="{76FC056D-FA01-4CB4-A022-795EB3279A0A}">
                    <psez:zmPr id="{DA22B388-BB61-4E0A-9EA3-5D68E8CCE4A8}" imageType="cover" transitionDur="1000">
                      <p166:blipFill xmlns:p166="http://schemas.microsoft.com/office/powerpoint/2016/6/main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73402" cy="24761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41" name="Section Zoom 40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C8CFFBE3-1D6D-6E66-8B92-8366E0414B1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701703" y="4212294"/>
                <a:ext cx="273402" cy="24761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E25E043F-6A26-8A6D-896A-57C405E7F23C}"/>
              </a:ext>
            </a:extLst>
          </p:cNvPr>
          <p:cNvSpPr/>
          <p:nvPr/>
        </p:nvSpPr>
        <p:spPr>
          <a:xfrm>
            <a:off x="8249975" y="5055917"/>
            <a:ext cx="2338397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STEGANALYSIS</a:t>
            </a:r>
            <a:endParaRPr lang="en-US" sz="28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50659467"/>
      </p:ext>
    </p:extLst>
  </p:cSld>
  <p:clrMapOvr>
    <a:masterClrMapping/>
  </p:clrMapOvr>
  <p:transition spd="slow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80FD2C5C-F61F-7589-E55F-6C4FBA43F5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15" y="558945"/>
            <a:ext cx="3500103" cy="243360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1B466BF-47E2-7EC5-2928-4514FBF4BC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15" y="3681525"/>
            <a:ext cx="3500105" cy="24336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DA9E241-2A9A-763D-2A13-761E7B0E95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750" t="5482" b="20148"/>
          <a:stretch/>
        </p:blipFill>
        <p:spPr>
          <a:xfrm>
            <a:off x="5730241" y="1344599"/>
            <a:ext cx="5821684" cy="425398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ACCDD04-B047-8917-F84B-E2713264BEB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2750" t="5482" b="20148"/>
          <a:stretch/>
        </p:blipFill>
        <p:spPr>
          <a:xfrm>
            <a:off x="5730240" y="1344599"/>
            <a:ext cx="5821686" cy="425398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AA9D7356-BCA4-79A9-A258-19C81C8A0717}"/>
              </a:ext>
            </a:extLst>
          </p:cNvPr>
          <p:cNvSpPr/>
          <p:nvPr/>
        </p:nvSpPr>
        <p:spPr>
          <a:xfrm>
            <a:off x="3891350" y="315177"/>
            <a:ext cx="487535" cy="487535"/>
          </a:xfrm>
          <a:prstGeom prst="ellipse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D3317CB-41C0-4741-509E-6E84572DA509}"/>
              </a:ext>
            </a:extLst>
          </p:cNvPr>
          <p:cNvCxnSpPr>
            <a:cxnSpLocks/>
          </p:cNvCxnSpPr>
          <p:nvPr/>
        </p:nvCxnSpPr>
        <p:spPr>
          <a:xfrm>
            <a:off x="4378885" y="690880"/>
            <a:ext cx="1351355" cy="653719"/>
          </a:xfrm>
          <a:prstGeom prst="straightConnector1">
            <a:avLst/>
          </a:prstGeom>
          <a:ln w="571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D1E14406-0BB1-5578-CDC6-D477801F385E}"/>
              </a:ext>
            </a:extLst>
          </p:cNvPr>
          <p:cNvSpPr/>
          <p:nvPr/>
        </p:nvSpPr>
        <p:spPr>
          <a:xfrm>
            <a:off x="1390274" y="2992554"/>
            <a:ext cx="1989583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Cover image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1C45729-4C8E-6D51-C314-F4FAFFAC39F2}"/>
              </a:ext>
            </a:extLst>
          </p:cNvPr>
          <p:cNvSpPr/>
          <p:nvPr/>
        </p:nvSpPr>
        <p:spPr>
          <a:xfrm>
            <a:off x="1019020" y="6115135"/>
            <a:ext cx="2732095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Embedded</a:t>
            </a:r>
            <a:r>
              <a: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</a:t>
            </a:r>
            <a:r>
              <a: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mage</a:t>
            </a:r>
          </a:p>
        </p:txBody>
      </p:sp>
    </p:spTree>
    <p:extLst>
      <p:ext uri="{BB962C8B-B14F-4D97-AF65-F5344CB8AC3E}">
        <p14:creationId xmlns:p14="http://schemas.microsoft.com/office/powerpoint/2010/main" val="40512598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80FD2C5C-F61F-7589-E55F-6C4FBA43F5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15" y="558945"/>
            <a:ext cx="3500103" cy="243360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1B466BF-47E2-7EC5-2928-4514FBF4BC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15" y="3681525"/>
            <a:ext cx="3500105" cy="24336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DA9E241-2A9A-763D-2A13-761E7B0E95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750" t="5482" b="20148"/>
          <a:stretch/>
        </p:blipFill>
        <p:spPr>
          <a:xfrm>
            <a:off x="5730241" y="1344599"/>
            <a:ext cx="5821684" cy="425398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D1E14406-0BB1-5578-CDC6-D477801F385E}"/>
              </a:ext>
            </a:extLst>
          </p:cNvPr>
          <p:cNvSpPr/>
          <p:nvPr/>
        </p:nvSpPr>
        <p:spPr>
          <a:xfrm>
            <a:off x="1390274" y="2992554"/>
            <a:ext cx="1989583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Cover image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1C45729-4C8E-6D51-C314-F4FAFFAC39F2}"/>
              </a:ext>
            </a:extLst>
          </p:cNvPr>
          <p:cNvSpPr/>
          <p:nvPr/>
        </p:nvSpPr>
        <p:spPr>
          <a:xfrm>
            <a:off x="1019020" y="6115135"/>
            <a:ext cx="2732095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Embedded</a:t>
            </a:r>
            <a:r>
              <a: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</a:t>
            </a:r>
            <a:r>
              <a: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mage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89C642F8-2985-411C-4BC0-B7332B2CE196}"/>
              </a:ext>
            </a:extLst>
          </p:cNvPr>
          <p:cNvSpPr/>
          <p:nvPr/>
        </p:nvSpPr>
        <p:spPr>
          <a:xfrm>
            <a:off x="3871027" y="3429000"/>
            <a:ext cx="487535" cy="487535"/>
          </a:xfrm>
          <a:prstGeom prst="ellipse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C21D316-5574-503B-6A4E-16C119F216E2}"/>
              </a:ext>
            </a:extLst>
          </p:cNvPr>
          <p:cNvCxnSpPr>
            <a:cxnSpLocks/>
          </p:cNvCxnSpPr>
          <p:nvPr/>
        </p:nvCxnSpPr>
        <p:spPr>
          <a:xfrm flipV="1">
            <a:off x="4262041" y="1344599"/>
            <a:ext cx="1468198" cy="2171175"/>
          </a:xfrm>
          <a:prstGeom prst="straightConnector1">
            <a:avLst/>
          </a:prstGeom>
          <a:ln w="571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89672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80FD2C5C-F61F-7589-E55F-6C4FBA43F5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975" y="558945"/>
            <a:ext cx="3500103" cy="243360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1B466BF-47E2-7EC5-2928-4514FBF4BC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975" y="3681525"/>
            <a:ext cx="3500105" cy="243361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D1E14406-0BB1-5578-CDC6-D477801F385E}"/>
              </a:ext>
            </a:extLst>
          </p:cNvPr>
          <p:cNvSpPr/>
          <p:nvPr/>
        </p:nvSpPr>
        <p:spPr>
          <a:xfrm>
            <a:off x="1705234" y="2992554"/>
            <a:ext cx="1989583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Cover image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1C45729-4C8E-6D51-C314-F4FAFFAC39F2}"/>
              </a:ext>
            </a:extLst>
          </p:cNvPr>
          <p:cNvSpPr/>
          <p:nvPr/>
        </p:nvSpPr>
        <p:spPr>
          <a:xfrm>
            <a:off x="1337989" y="6115135"/>
            <a:ext cx="272408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Embedded image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309D1C-C386-13E0-0B6A-DA8A65B289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6154" y="3198285"/>
            <a:ext cx="5374646" cy="335280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7E30328-6E42-14A1-CC68-08F77A5797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6152" y="99351"/>
            <a:ext cx="5374646" cy="3352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06348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B4AA0005-2D0B-2795-417F-B0EF52C043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9785" y="1549081"/>
            <a:ext cx="3420533" cy="256539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3C811B4-0BBA-FF9E-FFFF-7C89CA13D9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80850" y="4114478"/>
            <a:ext cx="3420533" cy="256539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4A79678-965B-9C71-689E-C1C5FB6E2A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60316" y="4114478"/>
            <a:ext cx="3420533" cy="256539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22E21C9-4922-4B6F-5D51-8586024BC2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9784" y="4114478"/>
            <a:ext cx="3420533" cy="256539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BDC9A4E-03DB-CBA0-905F-FF0EEB01B7D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80850" y="1549078"/>
            <a:ext cx="3420533" cy="256539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E0B769C-EAC8-1BA9-F7DB-88AAB0C2700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60317" y="1549080"/>
            <a:ext cx="3420532" cy="2565399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A3346154-E624-F72D-AD78-4FEE2EF31655}"/>
              </a:ext>
            </a:extLst>
          </p:cNvPr>
          <p:cNvSpPr/>
          <p:nvPr/>
        </p:nvSpPr>
        <p:spPr>
          <a:xfrm>
            <a:off x="694363" y="397148"/>
            <a:ext cx="3979551" cy="123110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Observations</a:t>
            </a:r>
          </a:p>
          <a:p>
            <a:pPr algn="ctr"/>
            <a:r>
              <a:rPr lang="en-US" sz="2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Photographs</a:t>
            </a:r>
            <a:endParaRPr lang="en-US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6392355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B4AA0005-2D0B-2795-417F-B0EF52C043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9785" y="1549081"/>
            <a:ext cx="3420533" cy="256539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3C811B4-0BBA-FF9E-FFFF-7C89CA13D9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80850" y="4114478"/>
            <a:ext cx="3420532" cy="256539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4A79678-965B-9C71-689E-C1C5FB6E2A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60316" y="4114478"/>
            <a:ext cx="3420533" cy="256539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22E21C9-4922-4B6F-5D51-8586024BC2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9784" y="4114478"/>
            <a:ext cx="3420532" cy="256539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BDC9A4E-03DB-CBA0-905F-FF0EEB01B7D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80850" y="1549078"/>
            <a:ext cx="3420532" cy="256539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E0B769C-EAC8-1BA9-F7DB-88AAB0C2700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60317" y="1549080"/>
            <a:ext cx="3420532" cy="2565399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A3346154-E624-F72D-AD78-4FEE2EF31655}"/>
              </a:ext>
            </a:extLst>
          </p:cNvPr>
          <p:cNvSpPr/>
          <p:nvPr/>
        </p:nvSpPr>
        <p:spPr>
          <a:xfrm>
            <a:off x="694363" y="397148"/>
            <a:ext cx="3979551" cy="123110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Observations</a:t>
            </a:r>
          </a:p>
          <a:p>
            <a:pPr algn="ctr"/>
            <a:r>
              <a:rPr lang="en-US" sz="2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Photographs</a:t>
            </a:r>
            <a:endParaRPr lang="en-US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401086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B9BC651E-F00B-F7C9-46E1-96AFFFD99F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0317" y="4114476"/>
            <a:ext cx="3420532" cy="2565399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3B83291E-2855-B9E1-D9B3-3B27404C9A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0317" y="1549078"/>
            <a:ext cx="3420532" cy="2565399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67E46CE0-19EB-4554-9914-3AE08EF06047}"/>
              </a:ext>
            </a:extLst>
          </p:cNvPr>
          <p:cNvGrpSpPr/>
          <p:nvPr/>
        </p:nvGrpSpPr>
        <p:grpSpPr>
          <a:xfrm>
            <a:off x="7056474" y="-1474475"/>
            <a:ext cx="7445520" cy="7702769"/>
            <a:chOff x="7056474" y="-1474475"/>
            <a:chExt cx="7445520" cy="7702769"/>
          </a:xfrm>
          <a:blipFill>
            <a:blip r:embed="rId4"/>
            <a:stretch>
              <a:fillRect/>
            </a:stretch>
          </a:blipFill>
        </p:grpSpPr>
        <p:sp>
          <p:nvSpPr>
            <p:cNvPr id="8" name="Isosceles Triangle 7">
              <a:extLst>
                <a:ext uri="{FF2B5EF4-FFF2-40B4-BE49-F238E27FC236}">
                  <a16:creationId xmlns:a16="http://schemas.microsoft.com/office/drawing/2014/main" id="{57E98A59-1C6E-B8E5-C147-6AD2F289A7E7}"/>
                </a:ext>
              </a:extLst>
            </p:cNvPr>
            <p:cNvSpPr/>
            <p:nvPr/>
          </p:nvSpPr>
          <p:spPr>
            <a:xfrm>
              <a:off x="7651082" y="-1474475"/>
              <a:ext cx="6850912" cy="4873782"/>
            </a:xfrm>
            <a:custGeom>
              <a:avLst/>
              <a:gdLst>
                <a:gd name="connsiteX0" fmla="*/ 0 w 6255489"/>
                <a:gd name="connsiteY0" fmla="*/ 4873782 h 4873782"/>
                <a:gd name="connsiteX1" fmla="*/ 3127745 w 6255489"/>
                <a:gd name="connsiteY1" fmla="*/ 0 h 4873782"/>
                <a:gd name="connsiteX2" fmla="*/ 6255489 w 6255489"/>
                <a:gd name="connsiteY2" fmla="*/ 4873782 h 4873782"/>
                <a:gd name="connsiteX3" fmla="*/ 0 w 6255489"/>
                <a:gd name="connsiteY3" fmla="*/ 4873782 h 4873782"/>
                <a:gd name="connsiteX0" fmla="*/ 0 w 6850912"/>
                <a:gd name="connsiteY0" fmla="*/ 2842963 h 4873782"/>
                <a:gd name="connsiteX1" fmla="*/ 3723168 w 6850912"/>
                <a:gd name="connsiteY1" fmla="*/ 0 h 4873782"/>
                <a:gd name="connsiteX2" fmla="*/ 6850912 w 6850912"/>
                <a:gd name="connsiteY2" fmla="*/ 4873782 h 4873782"/>
                <a:gd name="connsiteX3" fmla="*/ 0 w 6850912"/>
                <a:gd name="connsiteY3" fmla="*/ 2842963 h 4873782"/>
                <a:gd name="connsiteX0" fmla="*/ 0 w 6850912"/>
                <a:gd name="connsiteY0" fmla="*/ 2842963 h 4873782"/>
                <a:gd name="connsiteX1" fmla="*/ 3723168 w 6850912"/>
                <a:gd name="connsiteY1" fmla="*/ 0 h 4873782"/>
                <a:gd name="connsiteX2" fmla="*/ 6850912 w 6850912"/>
                <a:gd name="connsiteY2" fmla="*/ 4873782 h 4873782"/>
                <a:gd name="connsiteX3" fmla="*/ 0 w 6850912"/>
                <a:gd name="connsiteY3" fmla="*/ 2842963 h 4873782"/>
                <a:gd name="connsiteX0" fmla="*/ 0 w 6850912"/>
                <a:gd name="connsiteY0" fmla="*/ 2842963 h 4873782"/>
                <a:gd name="connsiteX1" fmla="*/ 3723168 w 6850912"/>
                <a:gd name="connsiteY1" fmla="*/ 0 h 4873782"/>
                <a:gd name="connsiteX2" fmla="*/ 6850912 w 6850912"/>
                <a:gd name="connsiteY2" fmla="*/ 4873782 h 4873782"/>
                <a:gd name="connsiteX3" fmla="*/ 0 w 6850912"/>
                <a:gd name="connsiteY3" fmla="*/ 2842963 h 4873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50912" h="4873782">
                  <a:moveTo>
                    <a:pt x="0" y="2842963"/>
                  </a:moveTo>
                  <a:cubicBezTo>
                    <a:pt x="2219252" y="3032993"/>
                    <a:pt x="2482112" y="947654"/>
                    <a:pt x="3723168" y="0"/>
                  </a:cubicBezTo>
                  <a:lnTo>
                    <a:pt x="6850912" y="4873782"/>
                  </a:lnTo>
                  <a:cubicBezTo>
                    <a:pt x="4567275" y="4196842"/>
                    <a:pt x="1560623" y="4413037"/>
                    <a:pt x="0" y="284296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9" name="Isosceles Triangle 7">
              <a:extLst>
                <a:ext uri="{FF2B5EF4-FFF2-40B4-BE49-F238E27FC236}">
                  <a16:creationId xmlns:a16="http://schemas.microsoft.com/office/drawing/2014/main" id="{A39628EA-DF3D-3CC4-A97C-70359B9447A3}"/>
                </a:ext>
              </a:extLst>
            </p:cNvPr>
            <p:cNvSpPr/>
            <p:nvPr/>
          </p:nvSpPr>
          <p:spPr>
            <a:xfrm>
              <a:off x="7056474" y="0"/>
              <a:ext cx="6850912" cy="4873782"/>
            </a:xfrm>
            <a:custGeom>
              <a:avLst/>
              <a:gdLst>
                <a:gd name="connsiteX0" fmla="*/ 0 w 6255489"/>
                <a:gd name="connsiteY0" fmla="*/ 4873782 h 4873782"/>
                <a:gd name="connsiteX1" fmla="*/ 3127745 w 6255489"/>
                <a:gd name="connsiteY1" fmla="*/ 0 h 4873782"/>
                <a:gd name="connsiteX2" fmla="*/ 6255489 w 6255489"/>
                <a:gd name="connsiteY2" fmla="*/ 4873782 h 4873782"/>
                <a:gd name="connsiteX3" fmla="*/ 0 w 6255489"/>
                <a:gd name="connsiteY3" fmla="*/ 4873782 h 4873782"/>
                <a:gd name="connsiteX0" fmla="*/ 0 w 6850912"/>
                <a:gd name="connsiteY0" fmla="*/ 2842963 h 4873782"/>
                <a:gd name="connsiteX1" fmla="*/ 3723168 w 6850912"/>
                <a:gd name="connsiteY1" fmla="*/ 0 h 4873782"/>
                <a:gd name="connsiteX2" fmla="*/ 6850912 w 6850912"/>
                <a:gd name="connsiteY2" fmla="*/ 4873782 h 4873782"/>
                <a:gd name="connsiteX3" fmla="*/ 0 w 6850912"/>
                <a:gd name="connsiteY3" fmla="*/ 2842963 h 4873782"/>
                <a:gd name="connsiteX0" fmla="*/ 0 w 6850912"/>
                <a:gd name="connsiteY0" fmla="*/ 2842963 h 4873782"/>
                <a:gd name="connsiteX1" fmla="*/ 3723168 w 6850912"/>
                <a:gd name="connsiteY1" fmla="*/ 0 h 4873782"/>
                <a:gd name="connsiteX2" fmla="*/ 6850912 w 6850912"/>
                <a:gd name="connsiteY2" fmla="*/ 4873782 h 4873782"/>
                <a:gd name="connsiteX3" fmla="*/ 0 w 6850912"/>
                <a:gd name="connsiteY3" fmla="*/ 2842963 h 4873782"/>
                <a:gd name="connsiteX0" fmla="*/ 0 w 6850912"/>
                <a:gd name="connsiteY0" fmla="*/ 2842963 h 4873782"/>
                <a:gd name="connsiteX1" fmla="*/ 3723168 w 6850912"/>
                <a:gd name="connsiteY1" fmla="*/ 0 h 4873782"/>
                <a:gd name="connsiteX2" fmla="*/ 6850912 w 6850912"/>
                <a:gd name="connsiteY2" fmla="*/ 4873782 h 4873782"/>
                <a:gd name="connsiteX3" fmla="*/ 0 w 6850912"/>
                <a:gd name="connsiteY3" fmla="*/ 2842963 h 4873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50912" h="4873782">
                  <a:moveTo>
                    <a:pt x="0" y="2842963"/>
                  </a:moveTo>
                  <a:cubicBezTo>
                    <a:pt x="2219252" y="3032993"/>
                    <a:pt x="2482112" y="947654"/>
                    <a:pt x="3723168" y="0"/>
                  </a:cubicBezTo>
                  <a:lnTo>
                    <a:pt x="6850912" y="4873782"/>
                  </a:lnTo>
                  <a:cubicBezTo>
                    <a:pt x="4567275" y="4196842"/>
                    <a:pt x="1560623" y="4413037"/>
                    <a:pt x="0" y="284296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" name="Isosceles Triangle 7">
              <a:extLst>
                <a:ext uri="{FF2B5EF4-FFF2-40B4-BE49-F238E27FC236}">
                  <a16:creationId xmlns:a16="http://schemas.microsoft.com/office/drawing/2014/main" id="{D29558AF-7B7F-AD88-68CD-E28C02D3A04C}"/>
                </a:ext>
              </a:extLst>
            </p:cNvPr>
            <p:cNvSpPr/>
            <p:nvPr/>
          </p:nvSpPr>
          <p:spPr>
            <a:xfrm>
              <a:off x="7056474" y="1354512"/>
              <a:ext cx="6850912" cy="4873782"/>
            </a:xfrm>
            <a:custGeom>
              <a:avLst/>
              <a:gdLst>
                <a:gd name="connsiteX0" fmla="*/ 0 w 6255489"/>
                <a:gd name="connsiteY0" fmla="*/ 4873782 h 4873782"/>
                <a:gd name="connsiteX1" fmla="*/ 3127745 w 6255489"/>
                <a:gd name="connsiteY1" fmla="*/ 0 h 4873782"/>
                <a:gd name="connsiteX2" fmla="*/ 6255489 w 6255489"/>
                <a:gd name="connsiteY2" fmla="*/ 4873782 h 4873782"/>
                <a:gd name="connsiteX3" fmla="*/ 0 w 6255489"/>
                <a:gd name="connsiteY3" fmla="*/ 4873782 h 4873782"/>
                <a:gd name="connsiteX0" fmla="*/ 0 w 6850912"/>
                <a:gd name="connsiteY0" fmla="*/ 2842963 h 4873782"/>
                <a:gd name="connsiteX1" fmla="*/ 3723168 w 6850912"/>
                <a:gd name="connsiteY1" fmla="*/ 0 h 4873782"/>
                <a:gd name="connsiteX2" fmla="*/ 6850912 w 6850912"/>
                <a:gd name="connsiteY2" fmla="*/ 4873782 h 4873782"/>
                <a:gd name="connsiteX3" fmla="*/ 0 w 6850912"/>
                <a:gd name="connsiteY3" fmla="*/ 2842963 h 4873782"/>
                <a:gd name="connsiteX0" fmla="*/ 0 w 6850912"/>
                <a:gd name="connsiteY0" fmla="*/ 2842963 h 4873782"/>
                <a:gd name="connsiteX1" fmla="*/ 3723168 w 6850912"/>
                <a:gd name="connsiteY1" fmla="*/ 0 h 4873782"/>
                <a:gd name="connsiteX2" fmla="*/ 6850912 w 6850912"/>
                <a:gd name="connsiteY2" fmla="*/ 4873782 h 4873782"/>
                <a:gd name="connsiteX3" fmla="*/ 0 w 6850912"/>
                <a:gd name="connsiteY3" fmla="*/ 2842963 h 4873782"/>
                <a:gd name="connsiteX0" fmla="*/ 0 w 6850912"/>
                <a:gd name="connsiteY0" fmla="*/ 2842963 h 4873782"/>
                <a:gd name="connsiteX1" fmla="*/ 3723168 w 6850912"/>
                <a:gd name="connsiteY1" fmla="*/ 0 h 4873782"/>
                <a:gd name="connsiteX2" fmla="*/ 6850912 w 6850912"/>
                <a:gd name="connsiteY2" fmla="*/ 4873782 h 4873782"/>
                <a:gd name="connsiteX3" fmla="*/ 0 w 6850912"/>
                <a:gd name="connsiteY3" fmla="*/ 2842963 h 4873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50912" h="4873782">
                  <a:moveTo>
                    <a:pt x="0" y="2842963"/>
                  </a:moveTo>
                  <a:cubicBezTo>
                    <a:pt x="2219252" y="3032993"/>
                    <a:pt x="2482112" y="947654"/>
                    <a:pt x="3723168" y="0"/>
                  </a:cubicBezTo>
                  <a:lnTo>
                    <a:pt x="6850912" y="4873782"/>
                  </a:lnTo>
                  <a:cubicBezTo>
                    <a:pt x="4567275" y="4196842"/>
                    <a:pt x="1560623" y="4413037"/>
                    <a:pt x="0" y="284296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9615C102-D83C-2358-FC90-61252286B016}"/>
              </a:ext>
            </a:extLst>
          </p:cNvPr>
          <p:cNvSpPr/>
          <p:nvPr/>
        </p:nvSpPr>
        <p:spPr>
          <a:xfrm>
            <a:off x="694363" y="397148"/>
            <a:ext cx="3979551" cy="123110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Observations</a:t>
            </a:r>
          </a:p>
          <a:p>
            <a:pPr algn="ctr"/>
            <a:r>
              <a:rPr lang="en-US" sz="2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Embedded Images</a:t>
            </a:r>
            <a:endParaRPr lang="en-US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564E1CC1-8E4E-B5BA-40E1-9EE58CFBB0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785" y="1549077"/>
            <a:ext cx="3420532" cy="2565399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5287CD74-00BE-B5F9-C4B7-177AD757029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785" y="4114477"/>
            <a:ext cx="3420532" cy="2565399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BCBACC10-6383-A078-B2C3-6E6276F52BCA}"/>
              </a:ext>
            </a:extLst>
          </p:cNvPr>
          <p:cNvSpPr txBox="1"/>
          <p:nvPr/>
        </p:nvSpPr>
        <p:spPr>
          <a:xfrm>
            <a:off x="7280849" y="3017676"/>
            <a:ext cx="303155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Cover Images follows uniform distribution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2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Embedded images has repeating patterns.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2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Embedded images has high information density</a:t>
            </a:r>
          </a:p>
        </p:txBody>
      </p:sp>
    </p:spTree>
    <p:extLst>
      <p:ext uri="{BB962C8B-B14F-4D97-AF65-F5344CB8AC3E}">
        <p14:creationId xmlns:p14="http://schemas.microsoft.com/office/powerpoint/2010/main" val="149469127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B9BC651E-F00B-F7C9-46E1-96AFFFD99F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60317" y="4114476"/>
            <a:ext cx="3420532" cy="2565399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3B83291E-2855-B9E1-D9B3-3B27404C9A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60317" y="1549078"/>
            <a:ext cx="3420532" cy="2565399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67E46CE0-19EB-4554-9914-3AE08EF06047}"/>
              </a:ext>
            </a:extLst>
          </p:cNvPr>
          <p:cNvGrpSpPr/>
          <p:nvPr/>
        </p:nvGrpSpPr>
        <p:grpSpPr>
          <a:xfrm>
            <a:off x="7056474" y="-1474475"/>
            <a:ext cx="7445520" cy="7702769"/>
            <a:chOff x="7056474" y="-1474475"/>
            <a:chExt cx="7445520" cy="7702769"/>
          </a:xfrm>
          <a:blipFill>
            <a:blip r:embed="rId4"/>
            <a:stretch>
              <a:fillRect/>
            </a:stretch>
          </a:blipFill>
        </p:grpSpPr>
        <p:sp>
          <p:nvSpPr>
            <p:cNvPr id="8" name="Isosceles Triangle 7">
              <a:extLst>
                <a:ext uri="{FF2B5EF4-FFF2-40B4-BE49-F238E27FC236}">
                  <a16:creationId xmlns:a16="http://schemas.microsoft.com/office/drawing/2014/main" id="{57E98A59-1C6E-B8E5-C147-6AD2F289A7E7}"/>
                </a:ext>
              </a:extLst>
            </p:cNvPr>
            <p:cNvSpPr/>
            <p:nvPr/>
          </p:nvSpPr>
          <p:spPr>
            <a:xfrm>
              <a:off x="7651082" y="-1474475"/>
              <a:ext cx="6850912" cy="4873782"/>
            </a:xfrm>
            <a:custGeom>
              <a:avLst/>
              <a:gdLst>
                <a:gd name="connsiteX0" fmla="*/ 0 w 6255489"/>
                <a:gd name="connsiteY0" fmla="*/ 4873782 h 4873782"/>
                <a:gd name="connsiteX1" fmla="*/ 3127745 w 6255489"/>
                <a:gd name="connsiteY1" fmla="*/ 0 h 4873782"/>
                <a:gd name="connsiteX2" fmla="*/ 6255489 w 6255489"/>
                <a:gd name="connsiteY2" fmla="*/ 4873782 h 4873782"/>
                <a:gd name="connsiteX3" fmla="*/ 0 w 6255489"/>
                <a:gd name="connsiteY3" fmla="*/ 4873782 h 4873782"/>
                <a:gd name="connsiteX0" fmla="*/ 0 w 6850912"/>
                <a:gd name="connsiteY0" fmla="*/ 2842963 h 4873782"/>
                <a:gd name="connsiteX1" fmla="*/ 3723168 w 6850912"/>
                <a:gd name="connsiteY1" fmla="*/ 0 h 4873782"/>
                <a:gd name="connsiteX2" fmla="*/ 6850912 w 6850912"/>
                <a:gd name="connsiteY2" fmla="*/ 4873782 h 4873782"/>
                <a:gd name="connsiteX3" fmla="*/ 0 w 6850912"/>
                <a:gd name="connsiteY3" fmla="*/ 2842963 h 4873782"/>
                <a:gd name="connsiteX0" fmla="*/ 0 w 6850912"/>
                <a:gd name="connsiteY0" fmla="*/ 2842963 h 4873782"/>
                <a:gd name="connsiteX1" fmla="*/ 3723168 w 6850912"/>
                <a:gd name="connsiteY1" fmla="*/ 0 h 4873782"/>
                <a:gd name="connsiteX2" fmla="*/ 6850912 w 6850912"/>
                <a:gd name="connsiteY2" fmla="*/ 4873782 h 4873782"/>
                <a:gd name="connsiteX3" fmla="*/ 0 w 6850912"/>
                <a:gd name="connsiteY3" fmla="*/ 2842963 h 4873782"/>
                <a:gd name="connsiteX0" fmla="*/ 0 w 6850912"/>
                <a:gd name="connsiteY0" fmla="*/ 2842963 h 4873782"/>
                <a:gd name="connsiteX1" fmla="*/ 3723168 w 6850912"/>
                <a:gd name="connsiteY1" fmla="*/ 0 h 4873782"/>
                <a:gd name="connsiteX2" fmla="*/ 6850912 w 6850912"/>
                <a:gd name="connsiteY2" fmla="*/ 4873782 h 4873782"/>
                <a:gd name="connsiteX3" fmla="*/ 0 w 6850912"/>
                <a:gd name="connsiteY3" fmla="*/ 2842963 h 4873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50912" h="4873782">
                  <a:moveTo>
                    <a:pt x="0" y="2842963"/>
                  </a:moveTo>
                  <a:cubicBezTo>
                    <a:pt x="2219252" y="3032993"/>
                    <a:pt x="2482112" y="947654"/>
                    <a:pt x="3723168" y="0"/>
                  </a:cubicBezTo>
                  <a:lnTo>
                    <a:pt x="6850912" y="4873782"/>
                  </a:lnTo>
                  <a:cubicBezTo>
                    <a:pt x="4567275" y="4196842"/>
                    <a:pt x="1560623" y="4413037"/>
                    <a:pt x="0" y="284296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9" name="Isosceles Triangle 7">
              <a:extLst>
                <a:ext uri="{FF2B5EF4-FFF2-40B4-BE49-F238E27FC236}">
                  <a16:creationId xmlns:a16="http://schemas.microsoft.com/office/drawing/2014/main" id="{A39628EA-DF3D-3CC4-A97C-70359B9447A3}"/>
                </a:ext>
              </a:extLst>
            </p:cNvPr>
            <p:cNvSpPr/>
            <p:nvPr/>
          </p:nvSpPr>
          <p:spPr>
            <a:xfrm>
              <a:off x="7056474" y="0"/>
              <a:ext cx="6850912" cy="4873782"/>
            </a:xfrm>
            <a:custGeom>
              <a:avLst/>
              <a:gdLst>
                <a:gd name="connsiteX0" fmla="*/ 0 w 6255489"/>
                <a:gd name="connsiteY0" fmla="*/ 4873782 h 4873782"/>
                <a:gd name="connsiteX1" fmla="*/ 3127745 w 6255489"/>
                <a:gd name="connsiteY1" fmla="*/ 0 h 4873782"/>
                <a:gd name="connsiteX2" fmla="*/ 6255489 w 6255489"/>
                <a:gd name="connsiteY2" fmla="*/ 4873782 h 4873782"/>
                <a:gd name="connsiteX3" fmla="*/ 0 w 6255489"/>
                <a:gd name="connsiteY3" fmla="*/ 4873782 h 4873782"/>
                <a:gd name="connsiteX0" fmla="*/ 0 w 6850912"/>
                <a:gd name="connsiteY0" fmla="*/ 2842963 h 4873782"/>
                <a:gd name="connsiteX1" fmla="*/ 3723168 w 6850912"/>
                <a:gd name="connsiteY1" fmla="*/ 0 h 4873782"/>
                <a:gd name="connsiteX2" fmla="*/ 6850912 w 6850912"/>
                <a:gd name="connsiteY2" fmla="*/ 4873782 h 4873782"/>
                <a:gd name="connsiteX3" fmla="*/ 0 w 6850912"/>
                <a:gd name="connsiteY3" fmla="*/ 2842963 h 4873782"/>
                <a:gd name="connsiteX0" fmla="*/ 0 w 6850912"/>
                <a:gd name="connsiteY0" fmla="*/ 2842963 h 4873782"/>
                <a:gd name="connsiteX1" fmla="*/ 3723168 w 6850912"/>
                <a:gd name="connsiteY1" fmla="*/ 0 h 4873782"/>
                <a:gd name="connsiteX2" fmla="*/ 6850912 w 6850912"/>
                <a:gd name="connsiteY2" fmla="*/ 4873782 h 4873782"/>
                <a:gd name="connsiteX3" fmla="*/ 0 w 6850912"/>
                <a:gd name="connsiteY3" fmla="*/ 2842963 h 4873782"/>
                <a:gd name="connsiteX0" fmla="*/ 0 w 6850912"/>
                <a:gd name="connsiteY0" fmla="*/ 2842963 h 4873782"/>
                <a:gd name="connsiteX1" fmla="*/ 3723168 w 6850912"/>
                <a:gd name="connsiteY1" fmla="*/ 0 h 4873782"/>
                <a:gd name="connsiteX2" fmla="*/ 6850912 w 6850912"/>
                <a:gd name="connsiteY2" fmla="*/ 4873782 h 4873782"/>
                <a:gd name="connsiteX3" fmla="*/ 0 w 6850912"/>
                <a:gd name="connsiteY3" fmla="*/ 2842963 h 4873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50912" h="4873782">
                  <a:moveTo>
                    <a:pt x="0" y="2842963"/>
                  </a:moveTo>
                  <a:cubicBezTo>
                    <a:pt x="2219252" y="3032993"/>
                    <a:pt x="2482112" y="947654"/>
                    <a:pt x="3723168" y="0"/>
                  </a:cubicBezTo>
                  <a:lnTo>
                    <a:pt x="6850912" y="4873782"/>
                  </a:lnTo>
                  <a:cubicBezTo>
                    <a:pt x="4567275" y="4196842"/>
                    <a:pt x="1560623" y="4413037"/>
                    <a:pt x="0" y="284296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" name="Isosceles Triangle 7">
              <a:extLst>
                <a:ext uri="{FF2B5EF4-FFF2-40B4-BE49-F238E27FC236}">
                  <a16:creationId xmlns:a16="http://schemas.microsoft.com/office/drawing/2014/main" id="{D29558AF-7B7F-AD88-68CD-E28C02D3A04C}"/>
                </a:ext>
              </a:extLst>
            </p:cNvPr>
            <p:cNvSpPr/>
            <p:nvPr/>
          </p:nvSpPr>
          <p:spPr>
            <a:xfrm>
              <a:off x="7056474" y="1354512"/>
              <a:ext cx="6850912" cy="4873782"/>
            </a:xfrm>
            <a:custGeom>
              <a:avLst/>
              <a:gdLst>
                <a:gd name="connsiteX0" fmla="*/ 0 w 6255489"/>
                <a:gd name="connsiteY0" fmla="*/ 4873782 h 4873782"/>
                <a:gd name="connsiteX1" fmla="*/ 3127745 w 6255489"/>
                <a:gd name="connsiteY1" fmla="*/ 0 h 4873782"/>
                <a:gd name="connsiteX2" fmla="*/ 6255489 w 6255489"/>
                <a:gd name="connsiteY2" fmla="*/ 4873782 h 4873782"/>
                <a:gd name="connsiteX3" fmla="*/ 0 w 6255489"/>
                <a:gd name="connsiteY3" fmla="*/ 4873782 h 4873782"/>
                <a:gd name="connsiteX0" fmla="*/ 0 w 6850912"/>
                <a:gd name="connsiteY0" fmla="*/ 2842963 h 4873782"/>
                <a:gd name="connsiteX1" fmla="*/ 3723168 w 6850912"/>
                <a:gd name="connsiteY1" fmla="*/ 0 h 4873782"/>
                <a:gd name="connsiteX2" fmla="*/ 6850912 w 6850912"/>
                <a:gd name="connsiteY2" fmla="*/ 4873782 h 4873782"/>
                <a:gd name="connsiteX3" fmla="*/ 0 w 6850912"/>
                <a:gd name="connsiteY3" fmla="*/ 2842963 h 4873782"/>
                <a:gd name="connsiteX0" fmla="*/ 0 w 6850912"/>
                <a:gd name="connsiteY0" fmla="*/ 2842963 h 4873782"/>
                <a:gd name="connsiteX1" fmla="*/ 3723168 w 6850912"/>
                <a:gd name="connsiteY1" fmla="*/ 0 h 4873782"/>
                <a:gd name="connsiteX2" fmla="*/ 6850912 w 6850912"/>
                <a:gd name="connsiteY2" fmla="*/ 4873782 h 4873782"/>
                <a:gd name="connsiteX3" fmla="*/ 0 w 6850912"/>
                <a:gd name="connsiteY3" fmla="*/ 2842963 h 4873782"/>
                <a:gd name="connsiteX0" fmla="*/ 0 w 6850912"/>
                <a:gd name="connsiteY0" fmla="*/ 2842963 h 4873782"/>
                <a:gd name="connsiteX1" fmla="*/ 3723168 w 6850912"/>
                <a:gd name="connsiteY1" fmla="*/ 0 h 4873782"/>
                <a:gd name="connsiteX2" fmla="*/ 6850912 w 6850912"/>
                <a:gd name="connsiteY2" fmla="*/ 4873782 h 4873782"/>
                <a:gd name="connsiteX3" fmla="*/ 0 w 6850912"/>
                <a:gd name="connsiteY3" fmla="*/ 2842963 h 4873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50912" h="4873782">
                  <a:moveTo>
                    <a:pt x="0" y="2842963"/>
                  </a:moveTo>
                  <a:cubicBezTo>
                    <a:pt x="2219252" y="3032993"/>
                    <a:pt x="2482112" y="947654"/>
                    <a:pt x="3723168" y="0"/>
                  </a:cubicBezTo>
                  <a:lnTo>
                    <a:pt x="6850912" y="4873782"/>
                  </a:lnTo>
                  <a:cubicBezTo>
                    <a:pt x="4567275" y="4196842"/>
                    <a:pt x="1560623" y="4413037"/>
                    <a:pt x="0" y="284296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9615C102-D83C-2358-FC90-61252286B016}"/>
              </a:ext>
            </a:extLst>
          </p:cNvPr>
          <p:cNvSpPr/>
          <p:nvPr/>
        </p:nvSpPr>
        <p:spPr>
          <a:xfrm>
            <a:off x="694363" y="397148"/>
            <a:ext cx="3979551" cy="123110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Observations</a:t>
            </a:r>
          </a:p>
          <a:p>
            <a:pPr algn="ctr"/>
            <a:r>
              <a:rPr lang="en-US" sz="2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Embedded Images</a:t>
            </a:r>
            <a:endParaRPr lang="en-US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564E1CC1-8E4E-B5BA-40E1-9EE58CFBB0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9785" y="1549077"/>
            <a:ext cx="3420532" cy="2565399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5287CD74-00BE-B5F9-C4B7-177AD757029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9785" y="4114477"/>
            <a:ext cx="3420532" cy="2565399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BCBACC10-6383-A078-B2C3-6E6276F52BCA}"/>
              </a:ext>
            </a:extLst>
          </p:cNvPr>
          <p:cNvSpPr txBox="1"/>
          <p:nvPr/>
        </p:nvSpPr>
        <p:spPr>
          <a:xfrm>
            <a:off x="7280849" y="3017676"/>
            <a:ext cx="303155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Cover Images follows uniform distribution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2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Embedded images has repeating patterns.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2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Embedded images has high information density</a:t>
            </a:r>
          </a:p>
        </p:txBody>
      </p:sp>
    </p:spTree>
    <p:extLst>
      <p:ext uri="{BB962C8B-B14F-4D97-AF65-F5344CB8AC3E}">
        <p14:creationId xmlns:p14="http://schemas.microsoft.com/office/powerpoint/2010/main" val="39560781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56016E6-2C8A-262F-F272-F4728F19FC16}"/>
              </a:ext>
            </a:extLst>
          </p:cNvPr>
          <p:cNvSpPr/>
          <p:nvPr/>
        </p:nvSpPr>
        <p:spPr>
          <a:xfrm>
            <a:off x="719437" y="897499"/>
            <a:ext cx="547246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Statistical Analysis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CF44CEB-95A7-29C9-8883-707E010684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7864" y="3148344"/>
            <a:ext cx="3338893" cy="250416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9ADD98A-3E7A-47EE-30A0-557F96D4552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84" t="8774" r="8417" b="7983"/>
          <a:stretch/>
        </p:blipFill>
        <p:spPr>
          <a:xfrm>
            <a:off x="4016106" y="2476995"/>
            <a:ext cx="7060432" cy="3751299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EBE15802-1850-5483-5512-64427C74E2D1}"/>
              </a:ext>
            </a:extLst>
          </p:cNvPr>
          <p:cNvGrpSpPr/>
          <p:nvPr/>
        </p:nvGrpSpPr>
        <p:grpSpPr>
          <a:xfrm rot="20779240">
            <a:off x="2202999" y="2938091"/>
            <a:ext cx="2243127" cy="1378059"/>
            <a:chOff x="1825838" y="3003831"/>
            <a:chExt cx="2695496" cy="1536620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1D0D335C-F92B-C2DC-5591-AACE475281DF}"/>
                </a:ext>
              </a:extLst>
            </p:cNvPr>
            <p:cNvSpPr/>
            <p:nvPr/>
          </p:nvSpPr>
          <p:spPr>
            <a:xfrm rot="18418850">
              <a:off x="1825838" y="4052916"/>
              <a:ext cx="487535" cy="487535"/>
            </a:xfrm>
            <a:prstGeom prst="ellipse">
              <a:avLst/>
            </a:prstGeom>
            <a:noFill/>
            <a:ln w="762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A7571AB3-5FFE-AD30-C921-5F415B902B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21638" y="3003831"/>
              <a:ext cx="2199696" cy="1177489"/>
            </a:xfrm>
            <a:prstGeom prst="straightConnector1">
              <a:avLst/>
            </a:prstGeom>
            <a:ln w="57150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75661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01038C7-2970-32AA-4912-D90373B63FB6}"/>
              </a:ext>
            </a:extLst>
          </p:cNvPr>
          <p:cNvSpPr/>
          <p:nvPr/>
        </p:nvSpPr>
        <p:spPr>
          <a:xfrm>
            <a:off x="312108" y="733597"/>
            <a:ext cx="765010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Discrete Cosine Transform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F35844-F372-8B57-A19C-219A25C2B177}"/>
              </a:ext>
            </a:extLst>
          </p:cNvPr>
          <p:cNvSpPr txBox="1"/>
          <p:nvPr/>
        </p:nvSpPr>
        <p:spPr>
          <a:xfrm>
            <a:off x="1297303" y="3488438"/>
            <a:ext cx="6439730" cy="14296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/>
              <a:t>DCT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/>
              <a:t>&lt;find picture of </a:t>
            </a:r>
            <a:r>
              <a:rPr lang="en-IN" sz="2000" dirty="0" err="1"/>
              <a:t>dct</a:t>
            </a:r>
            <a:r>
              <a:rPr lang="en-IN" sz="2000" dirty="0"/>
              <a:t> from internet&gt;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/>
              <a:t>&lt;and equation also&gt;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33A9893-701D-EF6A-70CC-AEF7AD2A2942}"/>
              </a:ext>
            </a:extLst>
          </p:cNvPr>
          <p:cNvGrpSpPr/>
          <p:nvPr/>
        </p:nvGrpSpPr>
        <p:grpSpPr>
          <a:xfrm>
            <a:off x="8591012" y="-1374479"/>
            <a:ext cx="4607369" cy="8423285"/>
            <a:chOff x="8358532" y="-1417610"/>
            <a:chExt cx="3400135" cy="8423285"/>
          </a:xfrm>
          <a:blipFill>
            <a:blip r:embed="rId2"/>
            <a:stretch>
              <a:fillRect/>
            </a:stretch>
          </a:blipFill>
        </p:grpSpPr>
        <p:sp>
          <p:nvSpPr>
            <p:cNvPr id="3" name="Rectangle: Diagonal Corners Snipped 2">
              <a:extLst>
                <a:ext uri="{FF2B5EF4-FFF2-40B4-BE49-F238E27FC236}">
                  <a16:creationId xmlns:a16="http://schemas.microsoft.com/office/drawing/2014/main" id="{C75AD49B-77BA-1B65-A885-E6AF22728A48}"/>
                </a:ext>
              </a:extLst>
            </p:cNvPr>
            <p:cNvSpPr/>
            <p:nvPr/>
          </p:nvSpPr>
          <p:spPr>
            <a:xfrm>
              <a:off x="8358532" y="612476"/>
              <a:ext cx="3226278" cy="3450613"/>
            </a:xfrm>
            <a:prstGeom prst="snip2DiagRect">
              <a:avLst>
                <a:gd name="adj1" fmla="val 38503"/>
                <a:gd name="adj2" fmla="val 40196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" name="Rectangle: Diagonal Corners Snipped 4">
              <a:extLst>
                <a:ext uri="{FF2B5EF4-FFF2-40B4-BE49-F238E27FC236}">
                  <a16:creationId xmlns:a16="http://schemas.microsoft.com/office/drawing/2014/main" id="{5A399B87-CA65-46FB-EE9D-A5068528A153}"/>
                </a:ext>
              </a:extLst>
            </p:cNvPr>
            <p:cNvSpPr/>
            <p:nvPr/>
          </p:nvSpPr>
          <p:spPr>
            <a:xfrm>
              <a:off x="8532389" y="2070340"/>
              <a:ext cx="3226278" cy="3450613"/>
            </a:xfrm>
            <a:prstGeom prst="snip2DiagRect">
              <a:avLst>
                <a:gd name="adj1" fmla="val 38503"/>
                <a:gd name="adj2" fmla="val 40196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" name="Rectangle: Diagonal Corners Snipped 5">
              <a:extLst>
                <a:ext uri="{FF2B5EF4-FFF2-40B4-BE49-F238E27FC236}">
                  <a16:creationId xmlns:a16="http://schemas.microsoft.com/office/drawing/2014/main" id="{9BDE7F05-2DF9-682E-FB39-869FA24D6E9B}"/>
                </a:ext>
              </a:extLst>
            </p:cNvPr>
            <p:cNvSpPr/>
            <p:nvPr/>
          </p:nvSpPr>
          <p:spPr>
            <a:xfrm>
              <a:off x="8445461" y="3555062"/>
              <a:ext cx="3226278" cy="3450613"/>
            </a:xfrm>
            <a:prstGeom prst="snip2DiagRect">
              <a:avLst>
                <a:gd name="adj1" fmla="val 38503"/>
                <a:gd name="adj2" fmla="val 40196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" name="Rectangle: Diagonal Corners Snipped 6">
              <a:extLst>
                <a:ext uri="{FF2B5EF4-FFF2-40B4-BE49-F238E27FC236}">
                  <a16:creationId xmlns:a16="http://schemas.microsoft.com/office/drawing/2014/main" id="{52D73720-A133-030B-68D8-FD4C4F3C63DA}"/>
                </a:ext>
              </a:extLst>
            </p:cNvPr>
            <p:cNvSpPr/>
            <p:nvPr/>
          </p:nvSpPr>
          <p:spPr>
            <a:xfrm>
              <a:off x="8532389" y="-1417610"/>
              <a:ext cx="3226278" cy="3450613"/>
            </a:xfrm>
            <a:prstGeom prst="snip2DiagRect">
              <a:avLst>
                <a:gd name="adj1" fmla="val 38503"/>
                <a:gd name="adj2" fmla="val 40196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2924648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B4AA0005-2D0B-2795-417F-B0EF52C043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9785" y="1549081"/>
            <a:ext cx="3420532" cy="256539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3C811B4-0BBA-FF9E-FFFF-7C89CA13D9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80850" y="4114478"/>
            <a:ext cx="3420532" cy="256539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4A79678-965B-9C71-689E-C1C5FB6E2A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60316" y="4114478"/>
            <a:ext cx="3420532" cy="256539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22E21C9-4922-4B6F-5D51-8586024BC2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9784" y="4114478"/>
            <a:ext cx="3420532" cy="256539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BDC9A4E-03DB-CBA0-905F-FF0EEB01B7D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80850" y="1549078"/>
            <a:ext cx="3420532" cy="256539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E0B769C-EAC8-1BA9-F7DB-88AAB0C2700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60317" y="1549080"/>
            <a:ext cx="3420532" cy="2565399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A3346154-E624-F72D-AD78-4FEE2EF31655}"/>
              </a:ext>
            </a:extLst>
          </p:cNvPr>
          <p:cNvSpPr/>
          <p:nvPr/>
        </p:nvSpPr>
        <p:spPr>
          <a:xfrm>
            <a:off x="-1278768" y="397148"/>
            <a:ext cx="11266048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Discrete Cosine Transform</a:t>
            </a:r>
          </a:p>
          <a:p>
            <a:pPr algn="ctr"/>
            <a:r>
              <a:rPr lang="en-US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Photographs</a:t>
            </a:r>
            <a:endParaRPr lang="en-US" sz="18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5748391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E01FCD0-D770-E99D-C92F-5C7E1AEADA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" t="2805" r="2804" b="6031"/>
          <a:stretch/>
        </p:blipFill>
        <p:spPr>
          <a:xfrm>
            <a:off x="0" y="0"/>
            <a:ext cx="13055600" cy="6858000"/>
          </a:xfrm>
          <a:prstGeom prst="rect">
            <a:avLst/>
          </a:prstGeom>
        </p:spPr>
      </p:pic>
      <p:sp>
        <p:nvSpPr>
          <p:cNvPr id="3" name="Freeform 34">
            <a:extLst>
              <a:ext uri="{FF2B5EF4-FFF2-40B4-BE49-F238E27FC236}">
                <a16:creationId xmlns:a16="http://schemas.microsoft.com/office/drawing/2014/main" id="{B197DFC0-C38B-1BFB-4EF4-3ECE7AA998AC}"/>
              </a:ext>
            </a:extLst>
          </p:cNvPr>
          <p:cNvSpPr/>
          <p:nvPr/>
        </p:nvSpPr>
        <p:spPr>
          <a:xfrm>
            <a:off x="5690042" y="0"/>
            <a:ext cx="7365558" cy="6858000"/>
          </a:xfrm>
          <a:custGeom>
            <a:avLst/>
            <a:gdLst>
              <a:gd name="connsiteX0" fmla="*/ 4430964 w 7365558"/>
              <a:gd name="connsiteY0" fmla="*/ 0 h 6858000"/>
              <a:gd name="connsiteX1" fmla="*/ 7365558 w 7365558"/>
              <a:gd name="connsiteY1" fmla="*/ 0 h 6858000"/>
              <a:gd name="connsiteX2" fmla="*/ 7365558 w 7365558"/>
              <a:gd name="connsiteY2" fmla="*/ 6858000 h 6858000"/>
              <a:gd name="connsiteX3" fmla="*/ 1217864 w 7365558"/>
              <a:gd name="connsiteY3" fmla="*/ 6858000 h 6858000"/>
              <a:gd name="connsiteX4" fmla="*/ 391810 w 7365558"/>
              <a:gd name="connsiteY4" fmla="*/ 6071132 h 6858000"/>
              <a:gd name="connsiteX5" fmla="*/ 348437 w 7365558"/>
              <a:gd name="connsiteY5" fmla="*/ 4285835 h 6858000"/>
              <a:gd name="connsiteX6" fmla="*/ 4430964 w 7365558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365558" h="6858000">
                <a:moveTo>
                  <a:pt x="4430964" y="0"/>
                </a:moveTo>
                <a:lnTo>
                  <a:pt x="7365558" y="0"/>
                </a:lnTo>
                <a:lnTo>
                  <a:pt x="7365558" y="6858000"/>
                </a:lnTo>
                <a:lnTo>
                  <a:pt x="1217864" y="6858000"/>
                </a:lnTo>
                <a:lnTo>
                  <a:pt x="391810" y="6071132"/>
                </a:lnTo>
                <a:cubicBezTo>
                  <a:pt x="-113164" y="5590113"/>
                  <a:pt x="-132583" y="4790809"/>
                  <a:pt x="348437" y="4285835"/>
                </a:cubicBezTo>
                <a:lnTo>
                  <a:pt x="4430964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4C17BE6-B818-4E57-6D1A-65B868B5B22D}"/>
              </a:ext>
            </a:extLst>
          </p:cNvPr>
          <p:cNvSpPr/>
          <p:nvPr/>
        </p:nvSpPr>
        <p:spPr>
          <a:xfrm>
            <a:off x="1313733" y="1382375"/>
            <a:ext cx="3773341" cy="923330"/>
          </a:xfrm>
          <a:prstGeom prst="rect">
            <a:avLst/>
          </a:prstGeom>
          <a:noFill/>
        </p:spPr>
        <p:txBody>
          <a:bodyPr wrap="none" lIns="91440" tIns="45720" rIns="91440" bIns="45720" anchor="t">
            <a:spAutoFit/>
          </a:bodyPr>
          <a:lstStyle/>
          <a:p>
            <a:pPr algn="ctr"/>
            <a:r>
              <a:rPr lang="en-US" sz="5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Introduction</a:t>
            </a:r>
            <a:endParaRPr lang="en-US" sz="5400" b="1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49143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accel="40000" decel="6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B9BC651E-F00B-F7C9-46E1-96AFFFD99F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60317" y="4114476"/>
            <a:ext cx="3420532" cy="2565399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3B83291E-2855-B9E1-D9B3-3B27404C9A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60317" y="1549078"/>
            <a:ext cx="3420532" cy="2565399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67E46CE0-19EB-4554-9914-3AE08EF06047}"/>
              </a:ext>
            </a:extLst>
          </p:cNvPr>
          <p:cNvGrpSpPr/>
          <p:nvPr/>
        </p:nvGrpSpPr>
        <p:grpSpPr>
          <a:xfrm>
            <a:off x="7056474" y="-1474475"/>
            <a:ext cx="7445520" cy="7702769"/>
            <a:chOff x="7056474" y="-1474475"/>
            <a:chExt cx="7445520" cy="7702769"/>
          </a:xfrm>
          <a:blipFill>
            <a:blip r:embed="rId4"/>
            <a:stretch>
              <a:fillRect/>
            </a:stretch>
          </a:blipFill>
        </p:grpSpPr>
        <p:sp>
          <p:nvSpPr>
            <p:cNvPr id="8" name="Isosceles Triangle 7">
              <a:extLst>
                <a:ext uri="{FF2B5EF4-FFF2-40B4-BE49-F238E27FC236}">
                  <a16:creationId xmlns:a16="http://schemas.microsoft.com/office/drawing/2014/main" id="{57E98A59-1C6E-B8E5-C147-6AD2F289A7E7}"/>
                </a:ext>
              </a:extLst>
            </p:cNvPr>
            <p:cNvSpPr/>
            <p:nvPr/>
          </p:nvSpPr>
          <p:spPr>
            <a:xfrm>
              <a:off x="7651082" y="-1474475"/>
              <a:ext cx="6850912" cy="4873782"/>
            </a:xfrm>
            <a:custGeom>
              <a:avLst/>
              <a:gdLst>
                <a:gd name="connsiteX0" fmla="*/ 0 w 6255489"/>
                <a:gd name="connsiteY0" fmla="*/ 4873782 h 4873782"/>
                <a:gd name="connsiteX1" fmla="*/ 3127745 w 6255489"/>
                <a:gd name="connsiteY1" fmla="*/ 0 h 4873782"/>
                <a:gd name="connsiteX2" fmla="*/ 6255489 w 6255489"/>
                <a:gd name="connsiteY2" fmla="*/ 4873782 h 4873782"/>
                <a:gd name="connsiteX3" fmla="*/ 0 w 6255489"/>
                <a:gd name="connsiteY3" fmla="*/ 4873782 h 4873782"/>
                <a:gd name="connsiteX0" fmla="*/ 0 w 6850912"/>
                <a:gd name="connsiteY0" fmla="*/ 2842963 h 4873782"/>
                <a:gd name="connsiteX1" fmla="*/ 3723168 w 6850912"/>
                <a:gd name="connsiteY1" fmla="*/ 0 h 4873782"/>
                <a:gd name="connsiteX2" fmla="*/ 6850912 w 6850912"/>
                <a:gd name="connsiteY2" fmla="*/ 4873782 h 4873782"/>
                <a:gd name="connsiteX3" fmla="*/ 0 w 6850912"/>
                <a:gd name="connsiteY3" fmla="*/ 2842963 h 4873782"/>
                <a:gd name="connsiteX0" fmla="*/ 0 w 6850912"/>
                <a:gd name="connsiteY0" fmla="*/ 2842963 h 4873782"/>
                <a:gd name="connsiteX1" fmla="*/ 3723168 w 6850912"/>
                <a:gd name="connsiteY1" fmla="*/ 0 h 4873782"/>
                <a:gd name="connsiteX2" fmla="*/ 6850912 w 6850912"/>
                <a:gd name="connsiteY2" fmla="*/ 4873782 h 4873782"/>
                <a:gd name="connsiteX3" fmla="*/ 0 w 6850912"/>
                <a:gd name="connsiteY3" fmla="*/ 2842963 h 4873782"/>
                <a:gd name="connsiteX0" fmla="*/ 0 w 6850912"/>
                <a:gd name="connsiteY0" fmla="*/ 2842963 h 4873782"/>
                <a:gd name="connsiteX1" fmla="*/ 3723168 w 6850912"/>
                <a:gd name="connsiteY1" fmla="*/ 0 h 4873782"/>
                <a:gd name="connsiteX2" fmla="*/ 6850912 w 6850912"/>
                <a:gd name="connsiteY2" fmla="*/ 4873782 h 4873782"/>
                <a:gd name="connsiteX3" fmla="*/ 0 w 6850912"/>
                <a:gd name="connsiteY3" fmla="*/ 2842963 h 4873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50912" h="4873782">
                  <a:moveTo>
                    <a:pt x="0" y="2842963"/>
                  </a:moveTo>
                  <a:cubicBezTo>
                    <a:pt x="2219252" y="3032993"/>
                    <a:pt x="2482112" y="947654"/>
                    <a:pt x="3723168" y="0"/>
                  </a:cubicBezTo>
                  <a:lnTo>
                    <a:pt x="6850912" y="4873782"/>
                  </a:lnTo>
                  <a:cubicBezTo>
                    <a:pt x="4567275" y="4196842"/>
                    <a:pt x="1560623" y="4413037"/>
                    <a:pt x="0" y="284296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9" name="Isosceles Triangle 7">
              <a:extLst>
                <a:ext uri="{FF2B5EF4-FFF2-40B4-BE49-F238E27FC236}">
                  <a16:creationId xmlns:a16="http://schemas.microsoft.com/office/drawing/2014/main" id="{A39628EA-DF3D-3CC4-A97C-70359B9447A3}"/>
                </a:ext>
              </a:extLst>
            </p:cNvPr>
            <p:cNvSpPr/>
            <p:nvPr/>
          </p:nvSpPr>
          <p:spPr>
            <a:xfrm>
              <a:off x="7056474" y="0"/>
              <a:ext cx="6850912" cy="4873782"/>
            </a:xfrm>
            <a:custGeom>
              <a:avLst/>
              <a:gdLst>
                <a:gd name="connsiteX0" fmla="*/ 0 w 6255489"/>
                <a:gd name="connsiteY0" fmla="*/ 4873782 h 4873782"/>
                <a:gd name="connsiteX1" fmla="*/ 3127745 w 6255489"/>
                <a:gd name="connsiteY1" fmla="*/ 0 h 4873782"/>
                <a:gd name="connsiteX2" fmla="*/ 6255489 w 6255489"/>
                <a:gd name="connsiteY2" fmla="*/ 4873782 h 4873782"/>
                <a:gd name="connsiteX3" fmla="*/ 0 w 6255489"/>
                <a:gd name="connsiteY3" fmla="*/ 4873782 h 4873782"/>
                <a:gd name="connsiteX0" fmla="*/ 0 w 6850912"/>
                <a:gd name="connsiteY0" fmla="*/ 2842963 h 4873782"/>
                <a:gd name="connsiteX1" fmla="*/ 3723168 w 6850912"/>
                <a:gd name="connsiteY1" fmla="*/ 0 h 4873782"/>
                <a:gd name="connsiteX2" fmla="*/ 6850912 w 6850912"/>
                <a:gd name="connsiteY2" fmla="*/ 4873782 h 4873782"/>
                <a:gd name="connsiteX3" fmla="*/ 0 w 6850912"/>
                <a:gd name="connsiteY3" fmla="*/ 2842963 h 4873782"/>
                <a:gd name="connsiteX0" fmla="*/ 0 w 6850912"/>
                <a:gd name="connsiteY0" fmla="*/ 2842963 h 4873782"/>
                <a:gd name="connsiteX1" fmla="*/ 3723168 w 6850912"/>
                <a:gd name="connsiteY1" fmla="*/ 0 h 4873782"/>
                <a:gd name="connsiteX2" fmla="*/ 6850912 w 6850912"/>
                <a:gd name="connsiteY2" fmla="*/ 4873782 h 4873782"/>
                <a:gd name="connsiteX3" fmla="*/ 0 w 6850912"/>
                <a:gd name="connsiteY3" fmla="*/ 2842963 h 4873782"/>
                <a:gd name="connsiteX0" fmla="*/ 0 w 6850912"/>
                <a:gd name="connsiteY0" fmla="*/ 2842963 h 4873782"/>
                <a:gd name="connsiteX1" fmla="*/ 3723168 w 6850912"/>
                <a:gd name="connsiteY1" fmla="*/ 0 h 4873782"/>
                <a:gd name="connsiteX2" fmla="*/ 6850912 w 6850912"/>
                <a:gd name="connsiteY2" fmla="*/ 4873782 h 4873782"/>
                <a:gd name="connsiteX3" fmla="*/ 0 w 6850912"/>
                <a:gd name="connsiteY3" fmla="*/ 2842963 h 4873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50912" h="4873782">
                  <a:moveTo>
                    <a:pt x="0" y="2842963"/>
                  </a:moveTo>
                  <a:cubicBezTo>
                    <a:pt x="2219252" y="3032993"/>
                    <a:pt x="2482112" y="947654"/>
                    <a:pt x="3723168" y="0"/>
                  </a:cubicBezTo>
                  <a:lnTo>
                    <a:pt x="6850912" y="4873782"/>
                  </a:lnTo>
                  <a:cubicBezTo>
                    <a:pt x="4567275" y="4196842"/>
                    <a:pt x="1560623" y="4413037"/>
                    <a:pt x="0" y="284296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" name="Isosceles Triangle 7">
              <a:extLst>
                <a:ext uri="{FF2B5EF4-FFF2-40B4-BE49-F238E27FC236}">
                  <a16:creationId xmlns:a16="http://schemas.microsoft.com/office/drawing/2014/main" id="{D29558AF-7B7F-AD88-68CD-E28C02D3A04C}"/>
                </a:ext>
              </a:extLst>
            </p:cNvPr>
            <p:cNvSpPr/>
            <p:nvPr/>
          </p:nvSpPr>
          <p:spPr>
            <a:xfrm>
              <a:off x="7056474" y="1354512"/>
              <a:ext cx="6850912" cy="4873782"/>
            </a:xfrm>
            <a:custGeom>
              <a:avLst/>
              <a:gdLst>
                <a:gd name="connsiteX0" fmla="*/ 0 w 6255489"/>
                <a:gd name="connsiteY0" fmla="*/ 4873782 h 4873782"/>
                <a:gd name="connsiteX1" fmla="*/ 3127745 w 6255489"/>
                <a:gd name="connsiteY1" fmla="*/ 0 h 4873782"/>
                <a:gd name="connsiteX2" fmla="*/ 6255489 w 6255489"/>
                <a:gd name="connsiteY2" fmla="*/ 4873782 h 4873782"/>
                <a:gd name="connsiteX3" fmla="*/ 0 w 6255489"/>
                <a:gd name="connsiteY3" fmla="*/ 4873782 h 4873782"/>
                <a:gd name="connsiteX0" fmla="*/ 0 w 6850912"/>
                <a:gd name="connsiteY0" fmla="*/ 2842963 h 4873782"/>
                <a:gd name="connsiteX1" fmla="*/ 3723168 w 6850912"/>
                <a:gd name="connsiteY1" fmla="*/ 0 h 4873782"/>
                <a:gd name="connsiteX2" fmla="*/ 6850912 w 6850912"/>
                <a:gd name="connsiteY2" fmla="*/ 4873782 h 4873782"/>
                <a:gd name="connsiteX3" fmla="*/ 0 w 6850912"/>
                <a:gd name="connsiteY3" fmla="*/ 2842963 h 4873782"/>
                <a:gd name="connsiteX0" fmla="*/ 0 w 6850912"/>
                <a:gd name="connsiteY0" fmla="*/ 2842963 h 4873782"/>
                <a:gd name="connsiteX1" fmla="*/ 3723168 w 6850912"/>
                <a:gd name="connsiteY1" fmla="*/ 0 h 4873782"/>
                <a:gd name="connsiteX2" fmla="*/ 6850912 w 6850912"/>
                <a:gd name="connsiteY2" fmla="*/ 4873782 h 4873782"/>
                <a:gd name="connsiteX3" fmla="*/ 0 w 6850912"/>
                <a:gd name="connsiteY3" fmla="*/ 2842963 h 4873782"/>
                <a:gd name="connsiteX0" fmla="*/ 0 w 6850912"/>
                <a:gd name="connsiteY0" fmla="*/ 2842963 h 4873782"/>
                <a:gd name="connsiteX1" fmla="*/ 3723168 w 6850912"/>
                <a:gd name="connsiteY1" fmla="*/ 0 h 4873782"/>
                <a:gd name="connsiteX2" fmla="*/ 6850912 w 6850912"/>
                <a:gd name="connsiteY2" fmla="*/ 4873782 h 4873782"/>
                <a:gd name="connsiteX3" fmla="*/ 0 w 6850912"/>
                <a:gd name="connsiteY3" fmla="*/ 2842963 h 4873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50912" h="4873782">
                  <a:moveTo>
                    <a:pt x="0" y="2842963"/>
                  </a:moveTo>
                  <a:cubicBezTo>
                    <a:pt x="2219252" y="3032993"/>
                    <a:pt x="2482112" y="947654"/>
                    <a:pt x="3723168" y="0"/>
                  </a:cubicBezTo>
                  <a:lnTo>
                    <a:pt x="6850912" y="4873782"/>
                  </a:lnTo>
                  <a:cubicBezTo>
                    <a:pt x="4567275" y="4196842"/>
                    <a:pt x="1560623" y="4413037"/>
                    <a:pt x="0" y="284296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pic>
        <p:nvPicPr>
          <p:cNvPr id="29" name="Picture 28">
            <a:extLst>
              <a:ext uri="{FF2B5EF4-FFF2-40B4-BE49-F238E27FC236}">
                <a16:creationId xmlns:a16="http://schemas.microsoft.com/office/drawing/2014/main" id="{564E1CC1-8E4E-B5BA-40E1-9EE58CFBB0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9785" y="1549077"/>
            <a:ext cx="3420532" cy="2565399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5287CD74-00BE-B5F9-C4B7-177AD757029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9785" y="4114477"/>
            <a:ext cx="3420532" cy="2565399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BCBACC10-6383-A078-B2C3-6E6276F52BCA}"/>
              </a:ext>
            </a:extLst>
          </p:cNvPr>
          <p:cNvSpPr txBox="1"/>
          <p:nvPr/>
        </p:nvSpPr>
        <p:spPr>
          <a:xfrm>
            <a:off x="7280849" y="3017676"/>
            <a:ext cx="299091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Cover Images has a one very large spike near to zero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2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Embedded images two large spikes.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EE08B7C-2EB0-7ADD-6B3F-A4BE8E6E9327}"/>
              </a:ext>
            </a:extLst>
          </p:cNvPr>
          <p:cNvSpPr/>
          <p:nvPr/>
        </p:nvSpPr>
        <p:spPr>
          <a:xfrm>
            <a:off x="-1278768" y="397148"/>
            <a:ext cx="11266048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Discrete Cosine Transform</a:t>
            </a:r>
          </a:p>
          <a:p>
            <a:pPr algn="ctr"/>
            <a:r>
              <a:rPr lang="en-US" sz="18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Embedded Image</a:t>
            </a:r>
            <a:endParaRPr lang="en-US" sz="18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279962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45747E5-9C06-5E4B-3B14-8685F14B2F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14" y="2306465"/>
            <a:ext cx="4909583" cy="341361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38F817F-26F3-E0A7-F791-9905C8F3A1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67517" y="2306465"/>
            <a:ext cx="5117004" cy="341361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9F7E9FC-F2EE-BAFF-4300-1871500C085D}"/>
              </a:ext>
            </a:extLst>
          </p:cNvPr>
          <p:cNvSpPr/>
          <p:nvPr/>
        </p:nvSpPr>
        <p:spPr>
          <a:xfrm>
            <a:off x="5709424" y="3556615"/>
            <a:ext cx="5293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B97C253-F822-AB33-881C-834C8CC62981}"/>
              </a:ext>
            </a:extLst>
          </p:cNvPr>
          <p:cNvSpPr/>
          <p:nvPr/>
        </p:nvSpPr>
        <p:spPr>
          <a:xfrm>
            <a:off x="2095013" y="5832708"/>
            <a:ext cx="1989583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Cover image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25D5303-9666-5FD7-36CF-AFAB87AB814A}"/>
              </a:ext>
            </a:extLst>
          </p:cNvPr>
          <p:cNvSpPr/>
          <p:nvPr/>
        </p:nvSpPr>
        <p:spPr>
          <a:xfrm>
            <a:off x="8161678" y="5817034"/>
            <a:ext cx="1321259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Payload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FF5A06B-E987-B531-F4C2-CC76EF3A522F}"/>
              </a:ext>
            </a:extLst>
          </p:cNvPr>
          <p:cNvSpPr/>
          <p:nvPr/>
        </p:nvSpPr>
        <p:spPr>
          <a:xfrm>
            <a:off x="689340" y="897499"/>
            <a:ext cx="553266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Decoding of Image</a:t>
            </a:r>
            <a:endParaRPr lang="en-US" sz="54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24351612"/>
      </p:ext>
    </p:extLst>
  </p:cSld>
  <p:clrMapOvr>
    <a:masterClrMapping/>
  </p:clrMapOvr>
  <p:transition spd="slow">
    <p:push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01038C7-2970-32AA-4912-D90373B63FB6}"/>
              </a:ext>
            </a:extLst>
          </p:cNvPr>
          <p:cNvSpPr/>
          <p:nvPr/>
        </p:nvSpPr>
        <p:spPr>
          <a:xfrm>
            <a:off x="689340" y="897499"/>
            <a:ext cx="553266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Decoding of Image</a:t>
            </a:r>
            <a:endParaRPr lang="en-US" sz="54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667B0C4-FB3B-5A7A-FCD5-A55C17D2235F}"/>
              </a:ext>
            </a:extLst>
          </p:cNvPr>
          <p:cNvGrpSpPr/>
          <p:nvPr/>
        </p:nvGrpSpPr>
        <p:grpSpPr>
          <a:xfrm>
            <a:off x="8591012" y="-1374479"/>
            <a:ext cx="4607369" cy="8423285"/>
            <a:chOff x="8358532" y="-1417610"/>
            <a:chExt cx="3400135" cy="8423285"/>
          </a:xfrm>
          <a:blipFill>
            <a:blip r:embed="rId2"/>
            <a:stretch>
              <a:fillRect/>
            </a:stretch>
          </a:blipFill>
        </p:grpSpPr>
        <p:sp>
          <p:nvSpPr>
            <p:cNvPr id="6" name="Rectangle: Diagonal Corners Snipped 5">
              <a:extLst>
                <a:ext uri="{FF2B5EF4-FFF2-40B4-BE49-F238E27FC236}">
                  <a16:creationId xmlns:a16="http://schemas.microsoft.com/office/drawing/2014/main" id="{67EFE580-A808-17B2-17F0-C2822A716005}"/>
                </a:ext>
              </a:extLst>
            </p:cNvPr>
            <p:cNvSpPr/>
            <p:nvPr/>
          </p:nvSpPr>
          <p:spPr>
            <a:xfrm>
              <a:off x="8358532" y="612476"/>
              <a:ext cx="3226278" cy="3450613"/>
            </a:xfrm>
            <a:prstGeom prst="snip2DiagRect">
              <a:avLst>
                <a:gd name="adj1" fmla="val 38503"/>
                <a:gd name="adj2" fmla="val 40196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" name="Rectangle: Diagonal Corners Snipped 6">
              <a:extLst>
                <a:ext uri="{FF2B5EF4-FFF2-40B4-BE49-F238E27FC236}">
                  <a16:creationId xmlns:a16="http://schemas.microsoft.com/office/drawing/2014/main" id="{704FFD29-6A93-A07F-7366-B8FBEFE27EBF}"/>
                </a:ext>
              </a:extLst>
            </p:cNvPr>
            <p:cNvSpPr/>
            <p:nvPr/>
          </p:nvSpPr>
          <p:spPr>
            <a:xfrm>
              <a:off x="8532389" y="2070340"/>
              <a:ext cx="3226278" cy="3450613"/>
            </a:xfrm>
            <a:prstGeom prst="snip2DiagRect">
              <a:avLst>
                <a:gd name="adj1" fmla="val 38503"/>
                <a:gd name="adj2" fmla="val 40196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" name="Rectangle: Diagonal Corners Snipped 7">
              <a:extLst>
                <a:ext uri="{FF2B5EF4-FFF2-40B4-BE49-F238E27FC236}">
                  <a16:creationId xmlns:a16="http://schemas.microsoft.com/office/drawing/2014/main" id="{03735F1D-D382-4EC0-988E-12190DDE7926}"/>
                </a:ext>
              </a:extLst>
            </p:cNvPr>
            <p:cNvSpPr/>
            <p:nvPr/>
          </p:nvSpPr>
          <p:spPr>
            <a:xfrm>
              <a:off x="8445461" y="3555062"/>
              <a:ext cx="3226278" cy="3450613"/>
            </a:xfrm>
            <a:prstGeom prst="snip2DiagRect">
              <a:avLst>
                <a:gd name="adj1" fmla="val 38503"/>
                <a:gd name="adj2" fmla="val 40196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9" name="Rectangle: Diagonal Corners Snipped 8">
              <a:extLst>
                <a:ext uri="{FF2B5EF4-FFF2-40B4-BE49-F238E27FC236}">
                  <a16:creationId xmlns:a16="http://schemas.microsoft.com/office/drawing/2014/main" id="{C79234E1-779F-C528-F1EE-C90CAC4AFC64}"/>
                </a:ext>
              </a:extLst>
            </p:cNvPr>
            <p:cNvSpPr/>
            <p:nvPr/>
          </p:nvSpPr>
          <p:spPr>
            <a:xfrm>
              <a:off x="8532389" y="-1417610"/>
              <a:ext cx="3226278" cy="3450613"/>
            </a:xfrm>
            <a:prstGeom prst="snip2DiagRect">
              <a:avLst>
                <a:gd name="adj1" fmla="val 38503"/>
                <a:gd name="adj2" fmla="val 40196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14FBD260-212E-8FFB-E6D5-4A31CC46C9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88" b="8488"/>
          <a:stretch/>
        </p:blipFill>
        <p:spPr>
          <a:xfrm>
            <a:off x="689340" y="2076134"/>
            <a:ext cx="7316974" cy="404993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C6EC69E-A972-A5A2-0755-A75EB61E4FAD}"/>
              </a:ext>
            </a:extLst>
          </p:cNvPr>
          <p:cNvSpPr/>
          <p:nvPr/>
        </p:nvSpPr>
        <p:spPr>
          <a:xfrm>
            <a:off x="2799526" y="6218190"/>
            <a:ext cx="2732095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Embedded Image</a:t>
            </a:r>
          </a:p>
        </p:txBody>
      </p:sp>
    </p:spTree>
    <p:extLst>
      <p:ext uri="{BB962C8B-B14F-4D97-AF65-F5344CB8AC3E}">
        <p14:creationId xmlns:p14="http://schemas.microsoft.com/office/powerpoint/2010/main" val="3636926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01038C7-2970-32AA-4912-D90373B63FB6}"/>
              </a:ext>
            </a:extLst>
          </p:cNvPr>
          <p:cNvSpPr/>
          <p:nvPr/>
        </p:nvSpPr>
        <p:spPr>
          <a:xfrm>
            <a:off x="689340" y="897499"/>
            <a:ext cx="553266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Decoding of Image</a:t>
            </a:r>
            <a:endParaRPr lang="en-US" sz="54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667B0C4-FB3B-5A7A-FCD5-A55C17D2235F}"/>
              </a:ext>
            </a:extLst>
          </p:cNvPr>
          <p:cNvGrpSpPr/>
          <p:nvPr/>
        </p:nvGrpSpPr>
        <p:grpSpPr>
          <a:xfrm>
            <a:off x="8591012" y="-1374479"/>
            <a:ext cx="4607369" cy="8423285"/>
            <a:chOff x="8358532" y="-1417610"/>
            <a:chExt cx="3400135" cy="8423285"/>
          </a:xfrm>
          <a:blipFill>
            <a:blip r:embed="rId2"/>
            <a:stretch>
              <a:fillRect/>
            </a:stretch>
          </a:blipFill>
        </p:grpSpPr>
        <p:sp>
          <p:nvSpPr>
            <p:cNvPr id="6" name="Rectangle: Diagonal Corners Snipped 5">
              <a:extLst>
                <a:ext uri="{FF2B5EF4-FFF2-40B4-BE49-F238E27FC236}">
                  <a16:creationId xmlns:a16="http://schemas.microsoft.com/office/drawing/2014/main" id="{67EFE580-A808-17B2-17F0-C2822A716005}"/>
                </a:ext>
              </a:extLst>
            </p:cNvPr>
            <p:cNvSpPr/>
            <p:nvPr/>
          </p:nvSpPr>
          <p:spPr>
            <a:xfrm>
              <a:off x="8358532" y="612476"/>
              <a:ext cx="3226278" cy="3450613"/>
            </a:xfrm>
            <a:prstGeom prst="snip2DiagRect">
              <a:avLst>
                <a:gd name="adj1" fmla="val 38503"/>
                <a:gd name="adj2" fmla="val 40196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" name="Rectangle: Diagonal Corners Snipped 6">
              <a:extLst>
                <a:ext uri="{FF2B5EF4-FFF2-40B4-BE49-F238E27FC236}">
                  <a16:creationId xmlns:a16="http://schemas.microsoft.com/office/drawing/2014/main" id="{704FFD29-6A93-A07F-7366-B8FBEFE27EBF}"/>
                </a:ext>
              </a:extLst>
            </p:cNvPr>
            <p:cNvSpPr/>
            <p:nvPr/>
          </p:nvSpPr>
          <p:spPr>
            <a:xfrm>
              <a:off x="8532389" y="2070340"/>
              <a:ext cx="3226278" cy="3450613"/>
            </a:xfrm>
            <a:prstGeom prst="snip2DiagRect">
              <a:avLst>
                <a:gd name="adj1" fmla="val 38503"/>
                <a:gd name="adj2" fmla="val 40196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" name="Rectangle: Diagonal Corners Snipped 7">
              <a:extLst>
                <a:ext uri="{FF2B5EF4-FFF2-40B4-BE49-F238E27FC236}">
                  <a16:creationId xmlns:a16="http://schemas.microsoft.com/office/drawing/2014/main" id="{03735F1D-D382-4EC0-988E-12190DDE7926}"/>
                </a:ext>
              </a:extLst>
            </p:cNvPr>
            <p:cNvSpPr/>
            <p:nvPr/>
          </p:nvSpPr>
          <p:spPr>
            <a:xfrm>
              <a:off x="8445461" y="3555062"/>
              <a:ext cx="3226278" cy="3450613"/>
            </a:xfrm>
            <a:prstGeom prst="snip2DiagRect">
              <a:avLst>
                <a:gd name="adj1" fmla="val 38503"/>
                <a:gd name="adj2" fmla="val 40196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9" name="Rectangle: Diagonal Corners Snipped 8">
              <a:extLst>
                <a:ext uri="{FF2B5EF4-FFF2-40B4-BE49-F238E27FC236}">
                  <a16:creationId xmlns:a16="http://schemas.microsoft.com/office/drawing/2014/main" id="{C79234E1-779F-C528-F1EE-C90CAC4AFC64}"/>
                </a:ext>
              </a:extLst>
            </p:cNvPr>
            <p:cNvSpPr/>
            <p:nvPr/>
          </p:nvSpPr>
          <p:spPr>
            <a:xfrm>
              <a:off x="8532389" y="-1417610"/>
              <a:ext cx="3226278" cy="3450613"/>
            </a:xfrm>
            <a:prstGeom prst="snip2DiagRect">
              <a:avLst>
                <a:gd name="adj1" fmla="val 38503"/>
                <a:gd name="adj2" fmla="val 40196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14FBD260-212E-8FFB-E6D5-4A31CC46C9B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9" b="4956"/>
          <a:stretch/>
        </p:blipFill>
        <p:spPr>
          <a:xfrm>
            <a:off x="483078" y="2238723"/>
            <a:ext cx="7679285" cy="4049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3353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01038C7-2970-32AA-4912-D90373B63FB6}"/>
              </a:ext>
            </a:extLst>
          </p:cNvPr>
          <p:cNvSpPr/>
          <p:nvPr/>
        </p:nvSpPr>
        <p:spPr>
          <a:xfrm>
            <a:off x="689340" y="897499"/>
            <a:ext cx="553266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Decoding of Image</a:t>
            </a:r>
            <a:endParaRPr lang="en-US" sz="54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667B0C4-FB3B-5A7A-FCD5-A55C17D2235F}"/>
              </a:ext>
            </a:extLst>
          </p:cNvPr>
          <p:cNvGrpSpPr/>
          <p:nvPr/>
        </p:nvGrpSpPr>
        <p:grpSpPr>
          <a:xfrm>
            <a:off x="8591012" y="-1374479"/>
            <a:ext cx="4607369" cy="8423285"/>
            <a:chOff x="8358532" y="-1417610"/>
            <a:chExt cx="3400135" cy="8423285"/>
          </a:xfrm>
          <a:blipFill>
            <a:blip r:embed="rId2"/>
            <a:stretch>
              <a:fillRect/>
            </a:stretch>
          </a:blipFill>
        </p:grpSpPr>
        <p:sp>
          <p:nvSpPr>
            <p:cNvPr id="6" name="Rectangle: Diagonal Corners Snipped 5">
              <a:extLst>
                <a:ext uri="{FF2B5EF4-FFF2-40B4-BE49-F238E27FC236}">
                  <a16:creationId xmlns:a16="http://schemas.microsoft.com/office/drawing/2014/main" id="{67EFE580-A808-17B2-17F0-C2822A716005}"/>
                </a:ext>
              </a:extLst>
            </p:cNvPr>
            <p:cNvSpPr/>
            <p:nvPr/>
          </p:nvSpPr>
          <p:spPr>
            <a:xfrm>
              <a:off x="8358532" y="612476"/>
              <a:ext cx="3226278" cy="3450613"/>
            </a:xfrm>
            <a:prstGeom prst="snip2DiagRect">
              <a:avLst>
                <a:gd name="adj1" fmla="val 38503"/>
                <a:gd name="adj2" fmla="val 40196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" name="Rectangle: Diagonal Corners Snipped 6">
              <a:extLst>
                <a:ext uri="{FF2B5EF4-FFF2-40B4-BE49-F238E27FC236}">
                  <a16:creationId xmlns:a16="http://schemas.microsoft.com/office/drawing/2014/main" id="{704FFD29-6A93-A07F-7366-B8FBEFE27EBF}"/>
                </a:ext>
              </a:extLst>
            </p:cNvPr>
            <p:cNvSpPr/>
            <p:nvPr/>
          </p:nvSpPr>
          <p:spPr>
            <a:xfrm>
              <a:off x="8532389" y="2070340"/>
              <a:ext cx="3226278" cy="3450613"/>
            </a:xfrm>
            <a:prstGeom prst="snip2DiagRect">
              <a:avLst>
                <a:gd name="adj1" fmla="val 38503"/>
                <a:gd name="adj2" fmla="val 40196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" name="Rectangle: Diagonal Corners Snipped 7">
              <a:extLst>
                <a:ext uri="{FF2B5EF4-FFF2-40B4-BE49-F238E27FC236}">
                  <a16:creationId xmlns:a16="http://schemas.microsoft.com/office/drawing/2014/main" id="{03735F1D-D382-4EC0-988E-12190DDE7926}"/>
                </a:ext>
              </a:extLst>
            </p:cNvPr>
            <p:cNvSpPr/>
            <p:nvPr/>
          </p:nvSpPr>
          <p:spPr>
            <a:xfrm>
              <a:off x="8445461" y="3555062"/>
              <a:ext cx="3226278" cy="3450613"/>
            </a:xfrm>
            <a:prstGeom prst="snip2DiagRect">
              <a:avLst>
                <a:gd name="adj1" fmla="val 38503"/>
                <a:gd name="adj2" fmla="val 40196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9" name="Rectangle: Diagonal Corners Snipped 8">
              <a:extLst>
                <a:ext uri="{FF2B5EF4-FFF2-40B4-BE49-F238E27FC236}">
                  <a16:creationId xmlns:a16="http://schemas.microsoft.com/office/drawing/2014/main" id="{C79234E1-779F-C528-F1EE-C90CAC4AFC64}"/>
                </a:ext>
              </a:extLst>
            </p:cNvPr>
            <p:cNvSpPr/>
            <p:nvPr/>
          </p:nvSpPr>
          <p:spPr>
            <a:xfrm>
              <a:off x="8532389" y="-1417610"/>
              <a:ext cx="3226278" cy="3450613"/>
            </a:xfrm>
            <a:prstGeom prst="snip2DiagRect">
              <a:avLst>
                <a:gd name="adj1" fmla="val 38503"/>
                <a:gd name="adj2" fmla="val 40196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9C3C3C6-58C3-0C53-8F14-27088B784811}"/>
              </a:ext>
            </a:extLst>
          </p:cNvPr>
          <p:cNvGrpSpPr/>
          <p:nvPr/>
        </p:nvGrpSpPr>
        <p:grpSpPr>
          <a:xfrm>
            <a:off x="483078" y="2238723"/>
            <a:ext cx="7679285" cy="4049934"/>
            <a:chOff x="483078" y="2238723"/>
            <a:chExt cx="7679285" cy="4049934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14FBD260-212E-8FFB-E6D5-4A31CC46C9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59" b="4956"/>
            <a:stretch/>
          </p:blipFill>
          <p:spPr>
            <a:xfrm>
              <a:off x="483078" y="2238723"/>
              <a:ext cx="7679285" cy="4049934"/>
            </a:xfrm>
            <a:prstGeom prst="rect">
              <a:avLst/>
            </a:prstGeom>
          </p:spPr>
        </p:pic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8973FB69-5F06-B064-1CFA-3CEC41FAE502}"/>
                </a:ext>
              </a:extLst>
            </p:cNvPr>
            <p:cNvCxnSpPr/>
            <p:nvPr/>
          </p:nvCxnSpPr>
          <p:spPr>
            <a:xfrm>
              <a:off x="2294628" y="3830124"/>
              <a:ext cx="1328468" cy="0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CFD96611-BE56-A5FE-16B8-17BD06C1648F}"/>
                </a:ext>
              </a:extLst>
            </p:cNvPr>
            <p:cNvCxnSpPr/>
            <p:nvPr/>
          </p:nvCxnSpPr>
          <p:spPr>
            <a:xfrm>
              <a:off x="3648974" y="3567019"/>
              <a:ext cx="1328468" cy="0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EBF409B-C0B0-AA1D-012C-2915179074DE}"/>
                </a:ext>
              </a:extLst>
            </p:cNvPr>
            <p:cNvCxnSpPr>
              <a:cxnSpLocks/>
            </p:cNvCxnSpPr>
            <p:nvPr/>
          </p:nvCxnSpPr>
          <p:spPr>
            <a:xfrm>
              <a:off x="5046453" y="3429000"/>
              <a:ext cx="1250831" cy="0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6ED1B41-7124-CC79-624D-3890AE05EC32}"/>
                </a:ext>
              </a:extLst>
            </p:cNvPr>
            <p:cNvSpPr/>
            <p:nvPr/>
          </p:nvSpPr>
          <p:spPr>
            <a:xfrm>
              <a:off x="2729472" y="3572315"/>
              <a:ext cx="458779" cy="30777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400" b="1" cap="none" spc="0" dirty="0">
                  <a:ln w="0"/>
                  <a:solidFill>
                    <a:srgbClr val="7030A0"/>
                  </a:solidFill>
                </a:rPr>
                <a:t>749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74C1A3E-F32B-52A7-93B9-7B5A9DDE82B0}"/>
                </a:ext>
              </a:extLst>
            </p:cNvPr>
            <p:cNvSpPr/>
            <p:nvPr/>
          </p:nvSpPr>
          <p:spPr>
            <a:xfrm>
              <a:off x="4092542" y="3275111"/>
              <a:ext cx="458780" cy="30777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400" b="1" cap="none" spc="0" dirty="0">
                  <a:ln w="0"/>
                  <a:solidFill>
                    <a:srgbClr val="7030A0"/>
                  </a:solidFill>
                </a:rPr>
                <a:t>745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13444FF-3350-1963-259B-6AAF5F53E1A9}"/>
                </a:ext>
              </a:extLst>
            </p:cNvPr>
            <p:cNvSpPr/>
            <p:nvPr/>
          </p:nvSpPr>
          <p:spPr>
            <a:xfrm>
              <a:off x="5442478" y="3121222"/>
              <a:ext cx="458780" cy="30777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400" b="1" cap="none" spc="0" dirty="0">
                  <a:ln w="0"/>
                  <a:solidFill>
                    <a:srgbClr val="7030A0"/>
                  </a:solidFill>
                </a:rPr>
                <a:t>748</a:t>
              </a:r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402C809A-9932-4001-78D2-7D5F87C7746B}"/>
              </a:ext>
            </a:extLst>
          </p:cNvPr>
          <p:cNvSpPr/>
          <p:nvPr/>
        </p:nvSpPr>
        <p:spPr>
          <a:xfrm>
            <a:off x="2598106" y="2272409"/>
            <a:ext cx="3268845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Mean distance between peaks = 747 </a:t>
            </a:r>
            <a:endParaRPr lang="en-U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2584BD0-04E6-0142-DBD4-AA7886BC5335}"/>
              </a:ext>
            </a:extLst>
          </p:cNvPr>
          <p:cNvSpPr/>
          <p:nvPr/>
        </p:nvSpPr>
        <p:spPr>
          <a:xfrm>
            <a:off x="8280155" y="4263690"/>
            <a:ext cx="2788966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Original dimensions</a:t>
            </a:r>
          </a:p>
          <a:p>
            <a:pPr algn="ct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of payload image: 748 x 499 </a:t>
            </a:r>
            <a:endParaRPr lang="en-U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12515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01038C7-2970-32AA-4912-D90373B63FB6}"/>
              </a:ext>
            </a:extLst>
          </p:cNvPr>
          <p:cNvSpPr/>
          <p:nvPr/>
        </p:nvSpPr>
        <p:spPr>
          <a:xfrm>
            <a:off x="689340" y="897499"/>
            <a:ext cx="553266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Decoding of Image</a:t>
            </a:r>
            <a:endParaRPr lang="en-US" sz="54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667B0C4-FB3B-5A7A-FCD5-A55C17D2235F}"/>
              </a:ext>
            </a:extLst>
          </p:cNvPr>
          <p:cNvGrpSpPr/>
          <p:nvPr/>
        </p:nvGrpSpPr>
        <p:grpSpPr>
          <a:xfrm>
            <a:off x="8591012" y="-1374479"/>
            <a:ext cx="4607369" cy="8423285"/>
            <a:chOff x="8358532" y="-1417610"/>
            <a:chExt cx="3400135" cy="8423285"/>
          </a:xfrm>
          <a:blipFill>
            <a:blip r:embed="rId2"/>
            <a:stretch>
              <a:fillRect/>
            </a:stretch>
          </a:blipFill>
        </p:grpSpPr>
        <p:sp>
          <p:nvSpPr>
            <p:cNvPr id="6" name="Rectangle: Diagonal Corners Snipped 5">
              <a:extLst>
                <a:ext uri="{FF2B5EF4-FFF2-40B4-BE49-F238E27FC236}">
                  <a16:creationId xmlns:a16="http://schemas.microsoft.com/office/drawing/2014/main" id="{67EFE580-A808-17B2-17F0-C2822A716005}"/>
                </a:ext>
              </a:extLst>
            </p:cNvPr>
            <p:cNvSpPr/>
            <p:nvPr/>
          </p:nvSpPr>
          <p:spPr>
            <a:xfrm>
              <a:off x="8358532" y="612476"/>
              <a:ext cx="3226278" cy="3450613"/>
            </a:xfrm>
            <a:prstGeom prst="snip2DiagRect">
              <a:avLst>
                <a:gd name="adj1" fmla="val 38503"/>
                <a:gd name="adj2" fmla="val 40196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" name="Rectangle: Diagonal Corners Snipped 6">
              <a:extLst>
                <a:ext uri="{FF2B5EF4-FFF2-40B4-BE49-F238E27FC236}">
                  <a16:creationId xmlns:a16="http://schemas.microsoft.com/office/drawing/2014/main" id="{704FFD29-6A93-A07F-7366-B8FBEFE27EBF}"/>
                </a:ext>
              </a:extLst>
            </p:cNvPr>
            <p:cNvSpPr/>
            <p:nvPr/>
          </p:nvSpPr>
          <p:spPr>
            <a:xfrm>
              <a:off x="8532389" y="2070340"/>
              <a:ext cx="3226278" cy="3450613"/>
            </a:xfrm>
            <a:prstGeom prst="snip2DiagRect">
              <a:avLst>
                <a:gd name="adj1" fmla="val 38503"/>
                <a:gd name="adj2" fmla="val 40196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" name="Rectangle: Diagonal Corners Snipped 7">
              <a:extLst>
                <a:ext uri="{FF2B5EF4-FFF2-40B4-BE49-F238E27FC236}">
                  <a16:creationId xmlns:a16="http://schemas.microsoft.com/office/drawing/2014/main" id="{03735F1D-D382-4EC0-988E-12190DDE7926}"/>
                </a:ext>
              </a:extLst>
            </p:cNvPr>
            <p:cNvSpPr/>
            <p:nvPr/>
          </p:nvSpPr>
          <p:spPr>
            <a:xfrm>
              <a:off x="8445461" y="3555062"/>
              <a:ext cx="3226278" cy="3450613"/>
            </a:xfrm>
            <a:prstGeom prst="snip2DiagRect">
              <a:avLst>
                <a:gd name="adj1" fmla="val 38503"/>
                <a:gd name="adj2" fmla="val 40196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9" name="Rectangle: Diagonal Corners Snipped 8">
              <a:extLst>
                <a:ext uri="{FF2B5EF4-FFF2-40B4-BE49-F238E27FC236}">
                  <a16:creationId xmlns:a16="http://schemas.microsoft.com/office/drawing/2014/main" id="{C79234E1-779F-C528-F1EE-C90CAC4AFC64}"/>
                </a:ext>
              </a:extLst>
            </p:cNvPr>
            <p:cNvSpPr/>
            <p:nvPr/>
          </p:nvSpPr>
          <p:spPr>
            <a:xfrm>
              <a:off x="8532389" y="-1417610"/>
              <a:ext cx="3226278" cy="3450613"/>
            </a:xfrm>
            <a:prstGeom prst="snip2DiagRect">
              <a:avLst>
                <a:gd name="adj1" fmla="val 38503"/>
                <a:gd name="adj2" fmla="val 40196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D1DC91A8-B981-44D0-0D50-29BEA9F5D8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6981" y="1967632"/>
            <a:ext cx="2930347" cy="391757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B352D25-FA82-982E-B6CC-8868F0E0B6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256" y="1967632"/>
            <a:ext cx="2926429" cy="391757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CF6B85C-609F-0C81-A05C-BD53901EEB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9557" y="1967632"/>
            <a:ext cx="2926429" cy="3917576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99072910-F652-10A5-727F-1C1A08846307}"/>
              </a:ext>
            </a:extLst>
          </p:cNvPr>
          <p:cNvSpPr/>
          <p:nvPr/>
        </p:nvSpPr>
        <p:spPr>
          <a:xfrm>
            <a:off x="1362595" y="6032011"/>
            <a:ext cx="1617751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width = mean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32CD1CB-374A-0CB4-28FD-9BA1CF9D56F3}"/>
              </a:ext>
            </a:extLst>
          </p:cNvPr>
          <p:cNvSpPr/>
          <p:nvPr/>
        </p:nvSpPr>
        <p:spPr>
          <a:xfrm>
            <a:off x="4077311" y="6021876"/>
            <a:ext cx="2419637" cy="61555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width = mean</a:t>
            </a:r>
          </a:p>
          <a:p>
            <a:pPr algn="ctr"/>
            <a:r>
              <a:rPr lang="en-US" sz="1400" dirty="0">
                <a:ln w="0"/>
                <a:solidFill>
                  <a:schemeClr val="bg2">
                    <a:lumMod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After channel offset correction</a:t>
            </a:r>
            <a:endParaRPr lang="en-US" sz="1400" b="0" cap="none" spc="0" dirty="0">
              <a:ln w="0"/>
              <a:solidFill>
                <a:schemeClr val="bg2">
                  <a:lumMod val="2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461E559-4F02-1B85-4D27-EB2C316AF2D9}"/>
              </a:ext>
            </a:extLst>
          </p:cNvPr>
          <p:cNvSpPr/>
          <p:nvPr/>
        </p:nvSpPr>
        <p:spPr>
          <a:xfrm>
            <a:off x="7246724" y="5998668"/>
            <a:ext cx="2419637" cy="61555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width corrected</a:t>
            </a:r>
          </a:p>
          <a:p>
            <a:pPr algn="ctr"/>
            <a:r>
              <a:rPr lang="en-US" sz="1400" dirty="0">
                <a:ln w="0"/>
                <a:solidFill>
                  <a:schemeClr val="bg2">
                    <a:lumMod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After channel offset correction</a:t>
            </a:r>
            <a:endParaRPr lang="en-US" sz="1400" b="0" cap="none" spc="0" dirty="0">
              <a:ln w="0"/>
              <a:solidFill>
                <a:schemeClr val="bg2">
                  <a:lumMod val="2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556043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01038C7-2970-32AA-4912-D90373B63FB6}"/>
              </a:ext>
            </a:extLst>
          </p:cNvPr>
          <p:cNvSpPr/>
          <p:nvPr/>
        </p:nvSpPr>
        <p:spPr>
          <a:xfrm>
            <a:off x="1723883" y="897499"/>
            <a:ext cx="346357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Application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F35844-F372-8B57-A19C-219A25C2B177}"/>
              </a:ext>
            </a:extLst>
          </p:cNvPr>
          <p:cNvSpPr txBox="1"/>
          <p:nvPr/>
        </p:nvSpPr>
        <p:spPr>
          <a:xfrm>
            <a:off x="1297303" y="3488438"/>
            <a:ext cx="6439730" cy="506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/>
              <a:t>Applications of steganalysis</a:t>
            </a:r>
          </a:p>
        </p:txBody>
      </p:sp>
      <p:sp>
        <p:nvSpPr>
          <p:cNvPr id="14" name="Rectangle: Beveled 13">
            <a:extLst>
              <a:ext uri="{FF2B5EF4-FFF2-40B4-BE49-F238E27FC236}">
                <a16:creationId xmlns:a16="http://schemas.microsoft.com/office/drawing/2014/main" id="{DF93D81D-79CA-F589-9B62-B113E4C7E324}"/>
              </a:ext>
            </a:extLst>
          </p:cNvPr>
          <p:cNvSpPr/>
          <p:nvPr/>
        </p:nvSpPr>
        <p:spPr>
          <a:xfrm rot="19433634">
            <a:off x="7309570" y="-560576"/>
            <a:ext cx="6027659" cy="5263915"/>
          </a:xfrm>
          <a:prstGeom prst="bevel">
            <a:avLst>
              <a:gd name="adj" fmla="val 22326"/>
            </a:avLst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80906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01038C7-2970-32AA-4912-D90373B63FB6}"/>
              </a:ext>
            </a:extLst>
          </p:cNvPr>
          <p:cNvSpPr/>
          <p:nvPr/>
        </p:nvSpPr>
        <p:spPr>
          <a:xfrm>
            <a:off x="1487796" y="897499"/>
            <a:ext cx="393575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Future Scope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F35844-F372-8B57-A19C-219A25C2B177}"/>
              </a:ext>
            </a:extLst>
          </p:cNvPr>
          <p:cNvSpPr txBox="1"/>
          <p:nvPr/>
        </p:nvSpPr>
        <p:spPr>
          <a:xfrm>
            <a:off x="1297303" y="3488438"/>
            <a:ext cx="6439730" cy="967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/>
              <a:t>Machine learning to detect patterns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/>
              <a:t>Decoding</a:t>
            </a:r>
          </a:p>
        </p:txBody>
      </p:sp>
      <p:sp>
        <p:nvSpPr>
          <p:cNvPr id="3" name="Rectangle: Beveled 2">
            <a:extLst>
              <a:ext uri="{FF2B5EF4-FFF2-40B4-BE49-F238E27FC236}">
                <a16:creationId xmlns:a16="http://schemas.microsoft.com/office/drawing/2014/main" id="{7A2B9B94-B52F-3E98-46E0-2A2CDF6BEC97}"/>
              </a:ext>
            </a:extLst>
          </p:cNvPr>
          <p:cNvSpPr/>
          <p:nvPr/>
        </p:nvSpPr>
        <p:spPr>
          <a:xfrm rot="19433634">
            <a:off x="7309570" y="-560576"/>
            <a:ext cx="6027659" cy="5263915"/>
          </a:xfrm>
          <a:prstGeom prst="bevel">
            <a:avLst>
              <a:gd name="adj" fmla="val 22326"/>
            </a:avLst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66453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49BD55E-BBFB-AD3A-F226-D6A3C833F9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055600" cy="6858000"/>
          </a:xfrm>
          <a:prstGeom prst="rect">
            <a:avLst/>
          </a:prstGeom>
        </p:spPr>
      </p:pic>
      <p:sp>
        <p:nvSpPr>
          <p:cNvPr id="3" name="Freeform 34">
            <a:extLst>
              <a:ext uri="{FF2B5EF4-FFF2-40B4-BE49-F238E27FC236}">
                <a16:creationId xmlns:a16="http://schemas.microsoft.com/office/drawing/2014/main" id="{B197DFC0-C38B-1BFB-4EF4-3ECE7AA998AC}"/>
              </a:ext>
            </a:extLst>
          </p:cNvPr>
          <p:cNvSpPr/>
          <p:nvPr/>
        </p:nvSpPr>
        <p:spPr>
          <a:xfrm>
            <a:off x="5690042" y="0"/>
            <a:ext cx="7365558" cy="6858000"/>
          </a:xfrm>
          <a:custGeom>
            <a:avLst/>
            <a:gdLst>
              <a:gd name="connsiteX0" fmla="*/ 4430964 w 7365558"/>
              <a:gd name="connsiteY0" fmla="*/ 0 h 6858000"/>
              <a:gd name="connsiteX1" fmla="*/ 7365558 w 7365558"/>
              <a:gd name="connsiteY1" fmla="*/ 0 h 6858000"/>
              <a:gd name="connsiteX2" fmla="*/ 7365558 w 7365558"/>
              <a:gd name="connsiteY2" fmla="*/ 6858000 h 6858000"/>
              <a:gd name="connsiteX3" fmla="*/ 1217864 w 7365558"/>
              <a:gd name="connsiteY3" fmla="*/ 6858000 h 6858000"/>
              <a:gd name="connsiteX4" fmla="*/ 391810 w 7365558"/>
              <a:gd name="connsiteY4" fmla="*/ 6071132 h 6858000"/>
              <a:gd name="connsiteX5" fmla="*/ 348437 w 7365558"/>
              <a:gd name="connsiteY5" fmla="*/ 4285835 h 6858000"/>
              <a:gd name="connsiteX6" fmla="*/ 4430964 w 7365558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365558" h="6858000">
                <a:moveTo>
                  <a:pt x="4430964" y="0"/>
                </a:moveTo>
                <a:lnTo>
                  <a:pt x="7365558" y="0"/>
                </a:lnTo>
                <a:lnTo>
                  <a:pt x="7365558" y="6858000"/>
                </a:lnTo>
                <a:lnTo>
                  <a:pt x="1217864" y="6858000"/>
                </a:lnTo>
                <a:lnTo>
                  <a:pt x="391810" y="6071132"/>
                </a:lnTo>
                <a:cubicBezTo>
                  <a:pt x="-113164" y="5590113"/>
                  <a:pt x="-132583" y="4790809"/>
                  <a:pt x="348437" y="4285835"/>
                </a:cubicBezTo>
                <a:lnTo>
                  <a:pt x="4430964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4C17BE6-B818-4E57-6D1A-65B868B5B22D}"/>
              </a:ext>
            </a:extLst>
          </p:cNvPr>
          <p:cNvSpPr/>
          <p:nvPr/>
        </p:nvSpPr>
        <p:spPr>
          <a:xfrm>
            <a:off x="156559" y="1382375"/>
            <a:ext cx="608769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Types of Multimedia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508CC7-85C6-48D6-B0E2-E7F36C4D9F72}"/>
              </a:ext>
            </a:extLst>
          </p:cNvPr>
          <p:cNvSpPr txBox="1"/>
          <p:nvPr/>
        </p:nvSpPr>
        <p:spPr>
          <a:xfrm>
            <a:off x="906355" y="2672479"/>
            <a:ext cx="37425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Text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Audio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Image</a:t>
            </a:r>
          </a:p>
        </p:txBody>
      </p:sp>
    </p:spTree>
    <p:extLst>
      <p:ext uri="{BB962C8B-B14F-4D97-AF65-F5344CB8AC3E}">
        <p14:creationId xmlns:p14="http://schemas.microsoft.com/office/powerpoint/2010/main" val="3704058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accel="40000" decel="6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E01FCD0-D770-E99D-C92F-5C7E1AEADA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" t="2805" r="2804" b="6031"/>
          <a:stretch/>
        </p:blipFill>
        <p:spPr>
          <a:xfrm>
            <a:off x="0" y="0"/>
            <a:ext cx="13055600" cy="6858000"/>
          </a:xfrm>
          <a:prstGeom prst="rect">
            <a:avLst/>
          </a:prstGeom>
        </p:spPr>
      </p:pic>
      <p:sp>
        <p:nvSpPr>
          <p:cNvPr id="3" name="Freeform 34">
            <a:extLst>
              <a:ext uri="{FF2B5EF4-FFF2-40B4-BE49-F238E27FC236}">
                <a16:creationId xmlns:a16="http://schemas.microsoft.com/office/drawing/2014/main" id="{B197DFC0-C38B-1BFB-4EF4-3ECE7AA998AC}"/>
              </a:ext>
            </a:extLst>
          </p:cNvPr>
          <p:cNvSpPr/>
          <p:nvPr/>
        </p:nvSpPr>
        <p:spPr>
          <a:xfrm>
            <a:off x="5690042" y="0"/>
            <a:ext cx="7365558" cy="6858000"/>
          </a:xfrm>
          <a:custGeom>
            <a:avLst/>
            <a:gdLst>
              <a:gd name="connsiteX0" fmla="*/ 4430964 w 7365558"/>
              <a:gd name="connsiteY0" fmla="*/ 0 h 6858000"/>
              <a:gd name="connsiteX1" fmla="*/ 7365558 w 7365558"/>
              <a:gd name="connsiteY1" fmla="*/ 0 h 6858000"/>
              <a:gd name="connsiteX2" fmla="*/ 7365558 w 7365558"/>
              <a:gd name="connsiteY2" fmla="*/ 6858000 h 6858000"/>
              <a:gd name="connsiteX3" fmla="*/ 1217864 w 7365558"/>
              <a:gd name="connsiteY3" fmla="*/ 6858000 h 6858000"/>
              <a:gd name="connsiteX4" fmla="*/ 391810 w 7365558"/>
              <a:gd name="connsiteY4" fmla="*/ 6071132 h 6858000"/>
              <a:gd name="connsiteX5" fmla="*/ 348437 w 7365558"/>
              <a:gd name="connsiteY5" fmla="*/ 4285835 h 6858000"/>
              <a:gd name="connsiteX6" fmla="*/ 4430964 w 7365558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365558" h="6858000">
                <a:moveTo>
                  <a:pt x="4430964" y="0"/>
                </a:moveTo>
                <a:lnTo>
                  <a:pt x="7365558" y="0"/>
                </a:lnTo>
                <a:lnTo>
                  <a:pt x="7365558" y="6858000"/>
                </a:lnTo>
                <a:lnTo>
                  <a:pt x="1217864" y="6858000"/>
                </a:lnTo>
                <a:lnTo>
                  <a:pt x="391810" y="6071132"/>
                </a:lnTo>
                <a:cubicBezTo>
                  <a:pt x="-113164" y="5590113"/>
                  <a:pt x="-132583" y="4790809"/>
                  <a:pt x="348437" y="4285835"/>
                </a:cubicBezTo>
                <a:lnTo>
                  <a:pt x="4430964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4C17BE6-B818-4E57-6D1A-65B868B5B22D}"/>
              </a:ext>
            </a:extLst>
          </p:cNvPr>
          <p:cNvSpPr/>
          <p:nvPr/>
        </p:nvSpPr>
        <p:spPr>
          <a:xfrm>
            <a:off x="1313733" y="1382375"/>
            <a:ext cx="3773341" cy="923330"/>
          </a:xfrm>
          <a:prstGeom prst="rect">
            <a:avLst/>
          </a:prstGeom>
          <a:noFill/>
        </p:spPr>
        <p:txBody>
          <a:bodyPr wrap="none" lIns="91440" tIns="45720" rIns="91440" bIns="45720" anchor="t">
            <a:spAutoFit/>
          </a:bodyPr>
          <a:lstStyle/>
          <a:p>
            <a:pPr algn="ctr"/>
            <a:r>
              <a:rPr lang="en-US" sz="5400" b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38491434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accel="40000" decel="6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AC9DFC64-8F9F-5A5D-7FEA-48DF28DDD1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922"/>
            <a:ext cx="12192000" cy="6840275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86A55BAA-5EDE-5242-F498-8293E60C11BC}"/>
              </a:ext>
            </a:extLst>
          </p:cNvPr>
          <p:cNvGrpSpPr/>
          <p:nvPr/>
        </p:nvGrpSpPr>
        <p:grpSpPr>
          <a:xfrm>
            <a:off x="5232269" y="0"/>
            <a:ext cx="6157220" cy="6858000"/>
            <a:chOff x="4450885" y="-9831"/>
            <a:chExt cx="7739432" cy="6877662"/>
          </a:xfrm>
          <a:blipFill>
            <a:blip r:embed="rId3"/>
            <a:stretch>
              <a:fillRect/>
            </a:stretch>
          </a:blipFill>
        </p:grpSpPr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3E398D13-6D01-FFCD-47D8-C7403283D2A1}"/>
                </a:ext>
              </a:extLst>
            </p:cNvPr>
            <p:cNvSpPr/>
            <p:nvPr/>
          </p:nvSpPr>
          <p:spPr>
            <a:xfrm>
              <a:off x="4529155" y="-9831"/>
              <a:ext cx="7661162" cy="6867831"/>
            </a:xfrm>
            <a:prstGeom prst="parallelogram">
              <a:avLst>
                <a:gd name="adj" fmla="val 3887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8E0F9C7D-C170-B8D5-8A5B-059C0319ADC9}"/>
                </a:ext>
              </a:extLst>
            </p:cNvPr>
            <p:cNvSpPr/>
            <p:nvPr/>
          </p:nvSpPr>
          <p:spPr>
            <a:xfrm>
              <a:off x="4501811" y="0"/>
              <a:ext cx="7661163" cy="6867831"/>
            </a:xfrm>
            <a:prstGeom prst="parallelogram">
              <a:avLst>
                <a:gd name="adj" fmla="val 45636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2316DDE6-122F-6A9F-38C2-8DC8EC5E7D5B}"/>
                </a:ext>
              </a:extLst>
            </p:cNvPr>
            <p:cNvSpPr/>
            <p:nvPr/>
          </p:nvSpPr>
          <p:spPr>
            <a:xfrm>
              <a:off x="4450885" y="0"/>
              <a:ext cx="7712087" cy="6858000"/>
            </a:xfrm>
            <a:prstGeom prst="parallelogram">
              <a:avLst>
                <a:gd name="adj" fmla="val 5515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CB116DEC-495E-BA84-4FFD-255AE2FDD3B6}"/>
              </a:ext>
            </a:extLst>
          </p:cNvPr>
          <p:cNvSpPr/>
          <p:nvPr/>
        </p:nvSpPr>
        <p:spPr>
          <a:xfrm rot="1104602">
            <a:off x="9963189" y="-569833"/>
            <a:ext cx="654466" cy="8007469"/>
          </a:xfrm>
          <a:prstGeom prst="triangle">
            <a:avLst>
              <a:gd name="adj" fmla="val 43504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  </a:t>
            </a:r>
          </a:p>
        </p:txBody>
      </p: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D082437F-2CFC-14EC-4C75-5254E813DE45}"/>
              </a:ext>
            </a:extLst>
          </p:cNvPr>
          <p:cNvSpPr/>
          <p:nvPr/>
        </p:nvSpPr>
        <p:spPr>
          <a:xfrm rot="11874490">
            <a:off x="6042929" y="-700668"/>
            <a:ext cx="654466" cy="8007469"/>
          </a:xfrm>
          <a:prstGeom prst="triangle">
            <a:avLst>
              <a:gd name="adj" fmla="val 43504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  </a:t>
            </a:r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1962B945-4724-C4D0-619B-71680F817413}"/>
              </a:ext>
            </a:extLst>
          </p:cNvPr>
          <p:cNvSpPr/>
          <p:nvPr/>
        </p:nvSpPr>
        <p:spPr>
          <a:xfrm rot="11587636">
            <a:off x="5723750" y="-761837"/>
            <a:ext cx="654466" cy="8007469"/>
          </a:xfrm>
          <a:prstGeom prst="triangle">
            <a:avLst>
              <a:gd name="adj" fmla="val 43504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  </a:t>
            </a:r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C88F59E2-BB7C-4AEF-DD43-699C6E02AEBD}"/>
              </a:ext>
            </a:extLst>
          </p:cNvPr>
          <p:cNvSpPr/>
          <p:nvPr/>
        </p:nvSpPr>
        <p:spPr>
          <a:xfrm rot="845772">
            <a:off x="10249398" y="-509132"/>
            <a:ext cx="654466" cy="8007469"/>
          </a:xfrm>
          <a:prstGeom prst="triangle">
            <a:avLst>
              <a:gd name="adj" fmla="val 43504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 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4E6575F-2E9A-D841-E6C7-F2F6A28C1613}"/>
              </a:ext>
            </a:extLst>
          </p:cNvPr>
          <p:cNvSpPr txBox="1"/>
          <p:nvPr/>
        </p:nvSpPr>
        <p:spPr>
          <a:xfrm>
            <a:off x="708857" y="2894437"/>
            <a:ext cx="4521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What is image?.</a:t>
            </a:r>
            <a:endParaRPr lang="en-IN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851EDE9-E1CB-370F-595E-6CA46BCA5F6F}"/>
              </a:ext>
            </a:extLst>
          </p:cNvPr>
          <p:cNvSpPr/>
          <p:nvPr/>
        </p:nvSpPr>
        <p:spPr>
          <a:xfrm>
            <a:off x="910433" y="1291036"/>
            <a:ext cx="194213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Image</a:t>
            </a:r>
          </a:p>
        </p:txBody>
      </p:sp>
    </p:spTree>
    <p:extLst>
      <p:ext uri="{BB962C8B-B14F-4D97-AF65-F5344CB8AC3E}">
        <p14:creationId xmlns:p14="http://schemas.microsoft.com/office/powerpoint/2010/main" val="218946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AEFE1A5-CA96-E548-773A-111FB2B1E3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802"/>
            <a:ext cx="12191999" cy="685800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4E6575F-2E9A-D841-E6C7-F2F6A28C1613}"/>
              </a:ext>
            </a:extLst>
          </p:cNvPr>
          <p:cNvSpPr txBox="1"/>
          <p:nvPr/>
        </p:nvSpPr>
        <p:spPr>
          <a:xfrm>
            <a:off x="547356" y="2986526"/>
            <a:ext cx="452107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2">
                    <a:lumMod val="50000"/>
                  </a:schemeClr>
                </a:solidFill>
              </a:rPr>
              <a:t>RGB uses combination of red, green,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and </a:t>
            </a:r>
            <a:r>
              <a:rPr lang="en-US" sz="1800" dirty="0">
                <a:solidFill>
                  <a:schemeClr val="bg2">
                    <a:lumMod val="50000"/>
                  </a:schemeClr>
                </a:solidFill>
              </a:rPr>
              <a:t>blue channels to create various colors.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2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Each value in the Image Matrix corresponds to a color or Intensity at a specific location.</a:t>
            </a:r>
            <a:endParaRPr lang="en-IN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4AFB104-B096-6304-EBEF-8D67F06ADA65}"/>
              </a:ext>
            </a:extLst>
          </p:cNvPr>
          <p:cNvSpPr/>
          <p:nvPr/>
        </p:nvSpPr>
        <p:spPr>
          <a:xfrm>
            <a:off x="-302275" y="1523807"/>
            <a:ext cx="6581156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RGB COLOR MODEL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78B0ACE-9F07-868B-C684-9BFF6519ABF9}"/>
              </a:ext>
            </a:extLst>
          </p:cNvPr>
          <p:cNvSpPr/>
          <p:nvPr/>
        </p:nvSpPr>
        <p:spPr>
          <a:xfrm>
            <a:off x="6708166" y="1508115"/>
            <a:ext cx="4009991" cy="3989925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13534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AC9DFC64-8F9F-5A5D-7FEA-48DF28DDD1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922"/>
            <a:ext cx="12192000" cy="6840275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86A55BAA-5EDE-5242-F498-8293E60C11BC}"/>
              </a:ext>
            </a:extLst>
          </p:cNvPr>
          <p:cNvGrpSpPr/>
          <p:nvPr/>
        </p:nvGrpSpPr>
        <p:grpSpPr>
          <a:xfrm>
            <a:off x="5232269" y="0"/>
            <a:ext cx="6157220" cy="6858000"/>
            <a:chOff x="4450885" y="-9831"/>
            <a:chExt cx="7739432" cy="6877662"/>
          </a:xfrm>
          <a:blipFill>
            <a:blip r:embed="rId3"/>
            <a:stretch>
              <a:fillRect/>
            </a:stretch>
          </a:blipFill>
        </p:grpSpPr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3E398D13-6D01-FFCD-47D8-C7403283D2A1}"/>
                </a:ext>
              </a:extLst>
            </p:cNvPr>
            <p:cNvSpPr/>
            <p:nvPr/>
          </p:nvSpPr>
          <p:spPr>
            <a:xfrm>
              <a:off x="4529155" y="-9831"/>
              <a:ext cx="7661162" cy="6867831"/>
            </a:xfrm>
            <a:prstGeom prst="parallelogram">
              <a:avLst>
                <a:gd name="adj" fmla="val 3887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8E0F9C7D-C170-B8D5-8A5B-059C0319ADC9}"/>
                </a:ext>
              </a:extLst>
            </p:cNvPr>
            <p:cNvSpPr/>
            <p:nvPr/>
          </p:nvSpPr>
          <p:spPr>
            <a:xfrm>
              <a:off x="4501811" y="0"/>
              <a:ext cx="7661163" cy="6867831"/>
            </a:xfrm>
            <a:prstGeom prst="parallelogram">
              <a:avLst>
                <a:gd name="adj" fmla="val 45636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2316DDE6-122F-6A9F-38C2-8DC8EC5E7D5B}"/>
                </a:ext>
              </a:extLst>
            </p:cNvPr>
            <p:cNvSpPr/>
            <p:nvPr/>
          </p:nvSpPr>
          <p:spPr>
            <a:xfrm>
              <a:off x="4450885" y="0"/>
              <a:ext cx="7712087" cy="6858000"/>
            </a:xfrm>
            <a:prstGeom prst="parallelogram">
              <a:avLst>
                <a:gd name="adj" fmla="val 5515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CB116DEC-495E-BA84-4FFD-255AE2FDD3B6}"/>
              </a:ext>
            </a:extLst>
          </p:cNvPr>
          <p:cNvSpPr/>
          <p:nvPr/>
        </p:nvSpPr>
        <p:spPr>
          <a:xfrm rot="1104602">
            <a:off x="9963189" y="-569833"/>
            <a:ext cx="654466" cy="8007469"/>
          </a:xfrm>
          <a:prstGeom prst="triangle">
            <a:avLst>
              <a:gd name="adj" fmla="val 43504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/>
              <a:t>  </a:t>
            </a:r>
          </a:p>
        </p:txBody>
      </p: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D082437F-2CFC-14EC-4C75-5254E813DE45}"/>
              </a:ext>
            </a:extLst>
          </p:cNvPr>
          <p:cNvSpPr/>
          <p:nvPr/>
        </p:nvSpPr>
        <p:spPr>
          <a:xfrm rot="11874490">
            <a:off x="6042929" y="-700668"/>
            <a:ext cx="654466" cy="8007469"/>
          </a:xfrm>
          <a:prstGeom prst="triangle">
            <a:avLst>
              <a:gd name="adj" fmla="val 43504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/>
              <a:t>  </a:t>
            </a:r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1962B945-4724-C4D0-619B-71680F817413}"/>
              </a:ext>
            </a:extLst>
          </p:cNvPr>
          <p:cNvSpPr/>
          <p:nvPr/>
        </p:nvSpPr>
        <p:spPr>
          <a:xfrm rot="11587636">
            <a:off x="5723750" y="-761837"/>
            <a:ext cx="654466" cy="8007469"/>
          </a:xfrm>
          <a:prstGeom prst="triangle">
            <a:avLst>
              <a:gd name="adj" fmla="val 43504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/>
              <a:t>  </a:t>
            </a:r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C88F59E2-BB7C-4AEF-DD43-699C6E02AEBD}"/>
              </a:ext>
            </a:extLst>
          </p:cNvPr>
          <p:cNvSpPr/>
          <p:nvPr/>
        </p:nvSpPr>
        <p:spPr>
          <a:xfrm rot="845772">
            <a:off x="10249398" y="-509132"/>
            <a:ext cx="654466" cy="8007469"/>
          </a:xfrm>
          <a:prstGeom prst="triangle">
            <a:avLst>
              <a:gd name="adj" fmla="val 43504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/>
              <a:t> 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4E6575F-2E9A-D841-E6C7-F2F6A28C1613}"/>
              </a:ext>
            </a:extLst>
          </p:cNvPr>
          <p:cNvSpPr txBox="1"/>
          <p:nvPr/>
        </p:nvSpPr>
        <p:spPr>
          <a:xfrm>
            <a:off x="708857" y="2894437"/>
            <a:ext cx="4521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2">
                    <a:lumMod val="50000"/>
                  </a:schemeClr>
                </a:solidFill>
              </a:rPr>
              <a:t>What is image?.</a:t>
            </a:r>
            <a:endParaRPr lang="en-IN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851EDE9-E1CB-370F-595E-6CA46BCA5F6F}"/>
              </a:ext>
            </a:extLst>
          </p:cNvPr>
          <p:cNvSpPr/>
          <p:nvPr/>
        </p:nvSpPr>
        <p:spPr>
          <a:xfrm>
            <a:off x="910433" y="1291036"/>
            <a:ext cx="194213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Image</a:t>
            </a:r>
          </a:p>
        </p:txBody>
      </p:sp>
    </p:spTree>
    <p:extLst>
      <p:ext uri="{BB962C8B-B14F-4D97-AF65-F5344CB8AC3E}">
        <p14:creationId xmlns:p14="http://schemas.microsoft.com/office/powerpoint/2010/main" val="2189464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1D67701-C965-CC9E-2522-B95E76DB43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CB116DEC-495E-BA84-4FFD-255AE2FDD3B6}"/>
              </a:ext>
            </a:extLst>
          </p:cNvPr>
          <p:cNvSpPr/>
          <p:nvPr/>
        </p:nvSpPr>
        <p:spPr>
          <a:xfrm rot="1104602">
            <a:off x="9963189" y="-569833"/>
            <a:ext cx="654466" cy="8007469"/>
          </a:xfrm>
          <a:prstGeom prst="triangle">
            <a:avLst>
              <a:gd name="adj" fmla="val 43504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  </a:t>
            </a:r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C88F59E2-BB7C-4AEF-DD43-699C6E02AEBD}"/>
              </a:ext>
            </a:extLst>
          </p:cNvPr>
          <p:cNvSpPr/>
          <p:nvPr/>
        </p:nvSpPr>
        <p:spPr>
          <a:xfrm rot="845772">
            <a:off x="10245623" y="-509132"/>
            <a:ext cx="654466" cy="8007469"/>
          </a:xfrm>
          <a:prstGeom prst="triangle">
            <a:avLst>
              <a:gd name="adj" fmla="val 43504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 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4E6575F-2E9A-D841-E6C7-F2F6A28C1613}"/>
              </a:ext>
            </a:extLst>
          </p:cNvPr>
          <p:cNvSpPr txBox="1"/>
          <p:nvPr/>
        </p:nvSpPr>
        <p:spPr>
          <a:xfrm>
            <a:off x="1361573" y="2061966"/>
            <a:ext cx="7071489" cy="88036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Raster and </a:t>
            </a:r>
            <a:r>
              <a:rPr lang="en-US">
                <a:solidFill>
                  <a:schemeClr val="bg2">
                    <a:lumMod val="50000"/>
                  </a:schemeClr>
                </a:solidFill>
              </a:rPr>
              <a:t>Vectors</a:t>
            </a:r>
            <a:endParaRPr lang="en-US" dirty="0">
              <a:solidFill>
                <a:schemeClr val="bg2">
                  <a:lumMod val="50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Pixel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3C1880-88A0-A9D0-013A-C31B04965C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3115" y="3789202"/>
            <a:ext cx="6913151" cy="250742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A6DA12C-EC8D-375A-F65B-202FC7257C03}"/>
              </a:ext>
            </a:extLst>
          </p:cNvPr>
          <p:cNvSpPr/>
          <p:nvPr/>
        </p:nvSpPr>
        <p:spPr>
          <a:xfrm>
            <a:off x="326652" y="993900"/>
            <a:ext cx="6809947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Image Representation</a:t>
            </a:r>
            <a:endParaRPr lang="en-US" sz="44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47114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2EB2170-76D6-B9EF-8C21-F25E2D4185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128"/>
            <a:ext cx="12192000" cy="682987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A6DA12C-EC8D-375A-F65B-202FC7257C03}"/>
              </a:ext>
            </a:extLst>
          </p:cNvPr>
          <p:cNvSpPr/>
          <p:nvPr/>
        </p:nvSpPr>
        <p:spPr>
          <a:xfrm>
            <a:off x="712985" y="684703"/>
            <a:ext cx="2556426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Matrix</a:t>
            </a:r>
          </a:p>
          <a:p>
            <a:pPr algn="ctr"/>
            <a:r>
              <a:rPr lang="en-US" sz="2800" b="1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</a:rPr>
              <a:t>Representation</a:t>
            </a:r>
            <a:endParaRPr lang="en-US" sz="2800" b="1" cap="none" spc="0" dirty="0">
              <a:ln w="0"/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37DF0AA-C3EB-7C97-4A5F-6161BBBCFA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500" t="2667" r="23250" b="2815"/>
          <a:stretch/>
        </p:blipFill>
        <p:spPr>
          <a:xfrm>
            <a:off x="610861" y="2153715"/>
            <a:ext cx="2763520" cy="27591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2477FB9-A464-4D7E-3CEA-3967618D0F8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500" t="2667" r="23250" b="2815"/>
          <a:stretch/>
        </p:blipFill>
        <p:spPr>
          <a:xfrm>
            <a:off x="4297678" y="1230756"/>
            <a:ext cx="2113282" cy="2109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7CB64AC-F4B1-102B-5874-457B74E79CE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500" t="2667" r="23250" b="2667"/>
          <a:stretch/>
        </p:blipFill>
        <p:spPr>
          <a:xfrm>
            <a:off x="6950303" y="1227450"/>
            <a:ext cx="2113281" cy="21132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D04DE26-1C1F-E25D-C0B0-480561A5312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3500" t="2667" r="23250" b="2667"/>
          <a:stretch/>
        </p:blipFill>
        <p:spPr>
          <a:xfrm>
            <a:off x="9602927" y="1227451"/>
            <a:ext cx="2113280" cy="21132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4260D72-CDE5-FF65-8F0F-CE7825C5B414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7"/>
          <a:srcRect l="25387" t="22616" r="37269" b="4698"/>
          <a:stretch/>
        </p:blipFill>
        <p:spPr>
          <a:xfrm>
            <a:off x="9602927" y="3939252"/>
            <a:ext cx="2112264" cy="21122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5DFC75A-97B0-33DD-A8E2-C21922547E46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8"/>
          <a:srcRect l="25531" t="22422" r="37282" b="4810"/>
          <a:stretch/>
        </p:blipFill>
        <p:spPr>
          <a:xfrm>
            <a:off x="6951320" y="3939252"/>
            <a:ext cx="2112264" cy="21122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CADD1A57-97D0-9119-5D36-7451E2DB5500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9"/>
          <a:srcRect l="25544" t="22601" r="37239" b="4963"/>
          <a:stretch/>
        </p:blipFill>
        <p:spPr>
          <a:xfrm>
            <a:off x="4298696" y="3939252"/>
            <a:ext cx="2112264" cy="21122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7ECED7C7-31F7-5BBF-F2E2-52AE719689C0}"/>
              </a:ext>
            </a:extLst>
          </p:cNvPr>
          <p:cNvSpPr/>
          <p:nvPr/>
        </p:nvSpPr>
        <p:spPr>
          <a:xfrm>
            <a:off x="5023426" y="3411747"/>
            <a:ext cx="661783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Red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A83B09B-2081-7F10-4A37-354C360D6439}"/>
              </a:ext>
            </a:extLst>
          </p:cNvPr>
          <p:cNvSpPr/>
          <p:nvPr/>
        </p:nvSpPr>
        <p:spPr>
          <a:xfrm>
            <a:off x="7538483" y="3403786"/>
            <a:ext cx="951671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Green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FDDB7FC-971E-4836-6F9C-B9187364E1C1}"/>
              </a:ext>
            </a:extLst>
          </p:cNvPr>
          <p:cNvSpPr/>
          <p:nvPr/>
        </p:nvSpPr>
        <p:spPr>
          <a:xfrm>
            <a:off x="10347356" y="3401205"/>
            <a:ext cx="737702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Blue</a:t>
            </a:r>
            <a:endParaRPr 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5319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2EB2170-76D6-B9EF-8C21-F25E2D4185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3632"/>
            <a:ext cx="12192000" cy="682987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2477FB9-A464-4D7E-3CEA-3967618D0F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500" t="2667" r="23250" b="2815"/>
          <a:stretch/>
        </p:blipFill>
        <p:spPr>
          <a:xfrm>
            <a:off x="1056639" y="1762150"/>
            <a:ext cx="2113282" cy="2109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7CB64AC-F4B1-102B-5874-457B74E79CE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500" t="2667" r="23250" b="2667"/>
          <a:stretch/>
        </p:blipFill>
        <p:spPr>
          <a:xfrm>
            <a:off x="4769927" y="1758844"/>
            <a:ext cx="2113281" cy="21132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D04DE26-1C1F-E25D-C0B0-480561A5312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500" t="2667" r="23250" b="2667"/>
          <a:stretch/>
        </p:blipFill>
        <p:spPr>
          <a:xfrm>
            <a:off x="8483214" y="1758845"/>
            <a:ext cx="2113280" cy="21132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C346814-DE1E-EBBD-5018-93CBAE58E54D}"/>
              </a:ext>
            </a:extLst>
          </p:cNvPr>
          <p:cNvSpPr/>
          <p:nvPr/>
        </p:nvSpPr>
        <p:spPr>
          <a:xfrm>
            <a:off x="712984" y="684703"/>
            <a:ext cx="5383016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Signal </a:t>
            </a:r>
            <a:r>
              <a:rPr lang="en-US" sz="4400" b="1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Representation</a:t>
            </a:r>
            <a:endParaRPr lang="en-US" sz="4000" b="1" cap="none" spc="0" dirty="0">
              <a:ln w="0"/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5B6C0A2-DE43-70B0-B497-987AF6473F9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37" t="8721" r="8373" b="6491"/>
          <a:stretch/>
        </p:blipFill>
        <p:spPr>
          <a:xfrm>
            <a:off x="420005" y="4549285"/>
            <a:ext cx="3470577" cy="19226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BA17093-149C-9EB0-D25A-A74647A5E52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38" t="8547" r="8372" b="6665"/>
          <a:stretch/>
        </p:blipFill>
        <p:spPr>
          <a:xfrm>
            <a:off x="4078715" y="4549285"/>
            <a:ext cx="3470576" cy="19226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0FDE081-A6A1-3199-FD72-19016AA0FA9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09" t="8814" r="8302" b="6398"/>
          <a:stretch/>
        </p:blipFill>
        <p:spPr>
          <a:xfrm>
            <a:off x="7848816" y="4549285"/>
            <a:ext cx="3470577" cy="19226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61C821FD-EC62-1AC4-E92B-92025EE0986E}"/>
              </a:ext>
            </a:extLst>
          </p:cNvPr>
          <p:cNvSpPr/>
          <p:nvPr/>
        </p:nvSpPr>
        <p:spPr>
          <a:xfrm>
            <a:off x="1781503" y="3965772"/>
            <a:ext cx="661783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Red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8E99143-0A56-D881-E2F3-CB782E4CE8E2}"/>
              </a:ext>
            </a:extLst>
          </p:cNvPr>
          <p:cNvSpPr/>
          <p:nvPr/>
        </p:nvSpPr>
        <p:spPr>
          <a:xfrm>
            <a:off x="5373693" y="3957811"/>
            <a:ext cx="951671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Green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E4A7A79-2151-E2F4-A331-F6F4C9F304DB}"/>
              </a:ext>
            </a:extLst>
          </p:cNvPr>
          <p:cNvSpPr/>
          <p:nvPr/>
        </p:nvSpPr>
        <p:spPr>
          <a:xfrm>
            <a:off x="9182203" y="3955230"/>
            <a:ext cx="737702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Blue</a:t>
            </a:r>
            <a:endParaRPr 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40852017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1337</TotalTime>
  <Words>405</Words>
  <Application>Microsoft Office PowerPoint</Application>
  <PresentationFormat>Widescreen</PresentationFormat>
  <Paragraphs>140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</dc:creator>
  <cp:lastModifiedBy>Mislah</cp:lastModifiedBy>
  <cp:revision>21</cp:revision>
  <dcterms:created xsi:type="dcterms:W3CDTF">2023-05-07T04:24:25Z</dcterms:created>
  <dcterms:modified xsi:type="dcterms:W3CDTF">2023-05-08T04:31:39Z</dcterms:modified>
</cp:coreProperties>
</file>